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00" r:id="rId5"/>
    <p:sldMasterId id="2147484001" r:id="rId6"/>
    <p:sldMasterId id="2147484002" r:id="rId7"/>
    <p:sldMasterId id="2147484003" r:id="rId8"/>
    <p:sldMasterId id="2147484004" r:id="rId9"/>
    <p:sldMasterId id="2147484005" r:id="rId10"/>
    <p:sldMasterId id="2147484006" r:id="rId11"/>
    <p:sldMasterId id="2147484007" r:id="rId12"/>
    <p:sldMasterId id="2147484008" r:id="rId13"/>
    <p:sldMasterId id="2147484009" r:id="rId14"/>
    <p:sldMasterId id="2147484010" r:id="rId15"/>
    <p:sldMasterId id="2147484011"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Lst>
  <p:sldSz cy="5143500" cx="9144000"/>
  <p:notesSz cx="6858000" cy="9144000"/>
  <p:embeddedFontLst>
    <p:embeddedFont>
      <p:font typeface="Heebo"/>
      <p:regular r:id="rId40"/>
      <p:bold r:id="rId41"/>
    </p:embeddedFont>
    <p:embeddedFont>
      <p:font typeface="Bebas Neue"/>
      <p:regular r:id="rId42"/>
    </p:embeddedFont>
    <p:embeddedFont>
      <p:font typeface="Epilogue"/>
      <p:regular r:id="rId43"/>
      <p:bold r:id="rId44"/>
      <p:italic r:id="rId45"/>
      <p:boldItalic r:id="rId46"/>
    </p:embeddedFont>
    <p:embeddedFont>
      <p:font typeface="PT Sans"/>
      <p:regular r:id="rId47"/>
      <p:bold r:id="rId48"/>
      <p:italic r:id="rId49"/>
      <p:boldItalic r:id="rId50"/>
    </p:embeddedFont>
    <p:embeddedFont>
      <p:font typeface="DM Sans"/>
      <p:regular r:id="rId51"/>
      <p:bold r:id="rId52"/>
      <p:italic r:id="rId53"/>
      <p:boldItalic r:id="rId54"/>
    </p:embeddedFont>
    <p:embeddedFont>
      <p:font typeface="Archivo Black"/>
      <p:regular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7C63BC-10E1-4EE3-A701-96AB15921892}">
  <a:tblStyle styleId="{827C63BC-10E1-4EE3-A701-96AB159218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ebo-regular.fntdata"/><Relationship Id="rId42" Type="http://schemas.openxmlformats.org/officeDocument/2006/relationships/font" Target="fonts/BebasNeue-regular.fntdata"/><Relationship Id="rId41" Type="http://schemas.openxmlformats.org/officeDocument/2006/relationships/font" Target="fonts/Heebo-bold.fntdata"/><Relationship Id="rId44" Type="http://schemas.openxmlformats.org/officeDocument/2006/relationships/font" Target="fonts/Epilogue-bold.fntdata"/><Relationship Id="rId43" Type="http://schemas.openxmlformats.org/officeDocument/2006/relationships/font" Target="fonts/Epilogue-regular.fntdata"/><Relationship Id="rId46" Type="http://schemas.openxmlformats.org/officeDocument/2006/relationships/font" Target="fonts/Epilogue-boldItalic.fntdata"/><Relationship Id="rId45" Type="http://schemas.openxmlformats.org/officeDocument/2006/relationships/font" Target="fonts/Epilogue-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PTSans-bold.fntdata"/><Relationship Id="rId47" Type="http://schemas.openxmlformats.org/officeDocument/2006/relationships/font" Target="fonts/PTSans-regular.fntdata"/><Relationship Id="rId49" Type="http://schemas.openxmlformats.org/officeDocument/2006/relationships/font" Target="fonts/PTSa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51" Type="http://schemas.openxmlformats.org/officeDocument/2006/relationships/font" Target="fonts/DMSans-regular.fntdata"/><Relationship Id="rId50" Type="http://schemas.openxmlformats.org/officeDocument/2006/relationships/font" Target="fonts/PTSans-boldItalic.fntdata"/><Relationship Id="rId53" Type="http://schemas.openxmlformats.org/officeDocument/2006/relationships/font" Target="fonts/DMSans-italic.fntdata"/><Relationship Id="rId52" Type="http://schemas.openxmlformats.org/officeDocument/2006/relationships/font" Target="fonts/DMSans-bold.fntdata"/><Relationship Id="rId11" Type="http://schemas.openxmlformats.org/officeDocument/2006/relationships/slideMaster" Target="slideMasters/slideMaster7.xml"/><Relationship Id="rId55" Type="http://schemas.openxmlformats.org/officeDocument/2006/relationships/font" Target="fonts/ArchivoBlack-regular.fntdata"/><Relationship Id="rId10" Type="http://schemas.openxmlformats.org/officeDocument/2006/relationships/slideMaster" Target="slideMasters/slideMaster6.xml"/><Relationship Id="rId54" Type="http://schemas.openxmlformats.org/officeDocument/2006/relationships/font" Target="fonts/DMSans-boldItalic.fntdata"/><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4" Type="http://schemas.openxmlformats.org/officeDocument/2006/relationships/slideMaster" Target="slideMasters/slideMaster10.xml"/><Relationship Id="rId17" Type="http://schemas.openxmlformats.org/officeDocument/2006/relationships/notesMaster" Target="notesMasters/notesMaster1.xml"/><Relationship Id="rId16" Type="http://schemas.openxmlformats.org/officeDocument/2006/relationships/slideMaster" Target="slideMasters/slideMaster12.xml"/><Relationship Id="rId19" Type="http://schemas.openxmlformats.org/officeDocument/2006/relationships/slide" Target="slides/slide2.xml"/><Relationship Id="rId1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9" name="Shape 9829"/>
        <p:cNvGrpSpPr/>
        <p:nvPr/>
      </p:nvGrpSpPr>
      <p:grpSpPr>
        <a:xfrm>
          <a:off x="0" y="0"/>
          <a:ext cx="0" cy="0"/>
          <a:chOff x="0" y="0"/>
          <a:chExt cx="0" cy="0"/>
        </a:xfrm>
      </p:grpSpPr>
      <p:sp>
        <p:nvSpPr>
          <p:cNvPr id="9830" name="Google Shape;9830;g347395de82e_8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1" name="Google Shape;9831;g347395de82e_8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0" name="Shape 10000"/>
        <p:cNvGrpSpPr/>
        <p:nvPr/>
      </p:nvGrpSpPr>
      <p:grpSpPr>
        <a:xfrm>
          <a:off x="0" y="0"/>
          <a:ext cx="0" cy="0"/>
          <a:chOff x="0" y="0"/>
          <a:chExt cx="0" cy="0"/>
        </a:xfrm>
      </p:grpSpPr>
      <p:sp>
        <p:nvSpPr>
          <p:cNvPr id="10001" name="Google Shape;10001;g347395de82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2" name="Google Shape;10002;g347395de82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6" name="Shape 10006"/>
        <p:cNvGrpSpPr/>
        <p:nvPr/>
      </p:nvGrpSpPr>
      <p:grpSpPr>
        <a:xfrm>
          <a:off x="0" y="0"/>
          <a:ext cx="0" cy="0"/>
          <a:chOff x="0" y="0"/>
          <a:chExt cx="0" cy="0"/>
        </a:xfrm>
      </p:grpSpPr>
      <p:sp>
        <p:nvSpPr>
          <p:cNvPr id="10007" name="Google Shape;10007;g347395de82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8" name="Google Shape;10008;g347395de82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2" name="Shape 10012"/>
        <p:cNvGrpSpPr/>
        <p:nvPr/>
      </p:nvGrpSpPr>
      <p:grpSpPr>
        <a:xfrm>
          <a:off x="0" y="0"/>
          <a:ext cx="0" cy="0"/>
          <a:chOff x="0" y="0"/>
          <a:chExt cx="0" cy="0"/>
        </a:xfrm>
      </p:grpSpPr>
      <p:sp>
        <p:nvSpPr>
          <p:cNvPr id="10013" name="Google Shape;10013;g347395de82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4" name="Google Shape;10014;g347395de82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8" name="Shape 10018"/>
        <p:cNvGrpSpPr/>
        <p:nvPr/>
      </p:nvGrpSpPr>
      <p:grpSpPr>
        <a:xfrm>
          <a:off x="0" y="0"/>
          <a:ext cx="0" cy="0"/>
          <a:chOff x="0" y="0"/>
          <a:chExt cx="0" cy="0"/>
        </a:xfrm>
      </p:grpSpPr>
      <p:sp>
        <p:nvSpPr>
          <p:cNvPr id="10019" name="Google Shape;10019;g347395de82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0" name="Google Shape;10020;g347395de82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4" name="Shape 10024"/>
        <p:cNvGrpSpPr/>
        <p:nvPr/>
      </p:nvGrpSpPr>
      <p:grpSpPr>
        <a:xfrm>
          <a:off x="0" y="0"/>
          <a:ext cx="0" cy="0"/>
          <a:chOff x="0" y="0"/>
          <a:chExt cx="0" cy="0"/>
        </a:xfrm>
      </p:grpSpPr>
      <p:sp>
        <p:nvSpPr>
          <p:cNvPr id="10025" name="Google Shape;10025;g347395de82e_8_14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6" name="Google Shape;10026;g347395de82e_8_14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2" name="Shape 10032"/>
        <p:cNvGrpSpPr/>
        <p:nvPr/>
      </p:nvGrpSpPr>
      <p:grpSpPr>
        <a:xfrm>
          <a:off x="0" y="0"/>
          <a:ext cx="0" cy="0"/>
          <a:chOff x="0" y="0"/>
          <a:chExt cx="0" cy="0"/>
        </a:xfrm>
      </p:grpSpPr>
      <p:sp>
        <p:nvSpPr>
          <p:cNvPr id="10033" name="Google Shape;10033;g347395de82e_8_7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4" name="Google Shape;10034;g347395de82e_8_7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5" name="Shape 10055"/>
        <p:cNvGrpSpPr/>
        <p:nvPr/>
      </p:nvGrpSpPr>
      <p:grpSpPr>
        <a:xfrm>
          <a:off x="0" y="0"/>
          <a:ext cx="0" cy="0"/>
          <a:chOff x="0" y="0"/>
          <a:chExt cx="0" cy="0"/>
        </a:xfrm>
      </p:grpSpPr>
      <p:sp>
        <p:nvSpPr>
          <p:cNvPr id="10056" name="Google Shape;10056;g347395de82e_8_23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7" name="Google Shape;10057;g347395de82e_8_23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7" name="Shape 10117"/>
        <p:cNvGrpSpPr/>
        <p:nvPr/>
      </p:nvGrpSpPr>
      <p:grpSpPr>
        <a:xfrm>
          <a:off x="0" y="0"/>
          <a:ext cx="0" cy="0"/>
          <a:chOff x="0" y="0"/>
          <a:chExt cx="0" cy="0"/>
        </a:xfrm>
      </p:grpSpPr>
      <p:sp>
        <p:nvSpPr>
          <p:cNvPr id="10118" name="Google Shape;10118;g347395de82e_8_24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9" name="Google Shape;10119;g347395de82e_8_24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2" name="Shape 10182"/>
        <p:cNvGrpSpPr/>
        <p:nvPr/>
      </p:nvGrpSpPr>
      <p:grpSpPr>
        <a:xfrm>
          <a:off x="0" y="0"/>
          <a:ext cx="0" cy="0"/>
          <a:chOff x="0" y="0"/>
          <a:chExt cx="0" cy="0"/>
        </a:xfrm>
      </p:grpSpPr>
      <p:sp>
        <p:nvSpPr>
          <p:cNvPr id="10183" name="Google Shape;10183;g347395de82e_8_20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4" name="Google Shape;10184;g347395de82e_8_20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8" name="Shape 10188"/>
        <p:cNvGrpSpPr/>
        <p:nvPr/>
      </p:nvGrpSpPr>
      <p:grpSpPr>
        <a:xfrm>
          <a:off x="0" y="0"/>
          <a:ext cx="0" cy="0"/>
          <a:chOff x="0" y="0"/>
          <a:chExt cx="0" cy="0"/>
        </a:xfrm>
      </p:grpSpPr>
      <p:sp>
        <p:nvSpPr>
          <p:cNvPr id="10189" name="Google Shape;10189;g347395de82e_8_16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0" name="Google Shape;10190;g347395de82e_8_16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8" name="Shape 9878"/>
        <p:cNvGrpSpPr/>
        <p:nvPr/>
      </p:nvGrpSpPr>
      <p:grpSpPr>
        <a:xfrm>
          <a:off x="0" y="0"/>
          <a:ext cx="0" cy="0"/>
          <a:chOff x="0" y="0"/>
          <a:chExt cx="0" cy="0"/>
        </a:xfrm>
      </p:grpSpPr>
      <p:sp>
        <p:nvSpPr>
          <p:cNvPr id="9879" name="Google Shape;9879;g347395de82e_8_2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0" name="Google Shape;9880;g347395de82e_8_2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7" name="Shape 10307"/>
        <p:cNvGrpSpPr/>
        <p:nvPr/>
      </p:nvGrpSpPr>
      <p:grpSpPr>
        <a:xfrm>
          <a:off x="0" y="0"/>
          <a:ext cx="0" cy="0"/>
          <a:chOff x="0" y="0"/>
          <a:chExt cx="0" cy="0"/>
        </a:xfrm>
      </p:grpSpPr>
      <p:sp>
        <p:nvSpPr>
          <p:cNvPr id="10308" name="Google Shape;10308;g347395de8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9" name="Google Shape;10309;g347395de8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3" name="Shape 10313"/>
        <p:cNvGrpSpPr/>
        <p:nvPr/>
      </p:nvGrpSpPr>
      <p:grpSpPr>
        <a:xfrm>
          <a:off x="0" y="0"/>
          <a:ext cx="0" cy="0"/>
          <a:chOff x="0" y="0"/>
          <a:chExt cx="0" cy="0"/>
        </a:xfrm>
      </p:grpSpPr>
      <p:sp>
        <p:nvSpPr>
          <p:cNvPr id="10314" name="Google Shape;10314;g347395de82e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5" name="Google Shape;10315;g347395de82e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0" name="Shape 10320"/>
        <p:cNvGrpSpPr/>
        <p:nvPr/>
      </p:nvGrpSpPr>
      <p:grpSpPr>
        <a:xfrm>
          <a:off x="0" y="0"/>
          <a:ext cx="0" cy="0"/>
          <a:chOff x="0" y="0"/>
          <a:chExt cx="0" cy="0"/>
        </a:xfrm>
      </p:grpSpPr>
      <p:sp>
        <p:nvSpPr>
          <p:cNvPr id="10321" name="Google Shape;10321;g347395de82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2" name="Google Shape;10322;g347395de82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6" name="Shape 9936"/>
        <p:cNvGrpSpPr/>
        <p:nvPr/>
      </p:nvGrpSpPr>
      <p:grpSpPr>
        <a:xfrm>
          <a:off x="0" y="0"/>
          <a:ext cx="0" cy="0"/>
          <a:chOff x="0" y="0"/>
          <a:chExt cx="0" cy="0"/>
        </a:xfrm>
      </p:grpSpPr>
      <p:sp>
        <p:nvSpPr>
          <p:cNvPr id="9937" name="Google Shape;9937;g347395de82e_8_9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8" name="Google Shape;9938;g347395de82e_8_9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27211E"/>
                </a:solidFill>
                <a:latin typeface="DM Sans"/>
                <a:ea typeface="DM Sans"/>
                <a:cs typeface="DM Sans"/>
                <a:sym typeface="DM Sans"/>
              </a:rPr>
              <a:t>Key Points:</a:t>
            </a:r>
            <a:endParaRPr sz="1800">
              <a:solidFill>
                <a:srgbClr val="27211E"/>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800">
              <a:solidFill>
                <a:srgbClr val="27211E"/>
              </a:solidFill>
              <a:latin typeface="DM Sans"/>
              <a:ea typeface="DM Sans"/>
              <a:cs typeface="DM Sans"/>
              <a:sym typeface="DM Sans"/>
            </a:endParaRPr>
          </a:p>
          <a:p>
            <a:pPr indent="-342900" lvl="0" marL="457200" rtl="0" algn="l">
              <a:spcBef>
                <a:spcPts val="0"/>
              </a:spcBef>
              <a:spcAft>
                <a:spcPts val="0"/>
              </a:spcAft>
              <a:buClr>
                <a:srgbClr val="27211E"/>
              </a:buClr>
              <a:buSzPts val="1800"/>
              <a:buFont typeface="Nunito Light"/>
              <a:buChar char="●"/>
            </a:pPr>
            <a:r>
              <a:rPr lang="en" sz="1800">
                <a:solidFill>
                  <a:srgbClr val="27211E"/>
                </a:solidFill>
                <a:latin typeface="DM Sans"/>
                <a:ea typeface="DM Sans"/>
                <a:cs typeface="DM Sans"/>
                <a:sym typeface="DM Sans"/>
              </a:rPr>
              <a:t>Addressing the high imbalance of fire to non-fire pixels.</a:t>
            </a:r>
            <a:endParaRPr sz="1800">
              <a:solidFill>
                <a:srgbClr val="27211E"/>
              </a:solidFill>
              <a:latin typeface="DM Sans"/>
              <a:ea typeface="DM Sans"/>
              <a:cs typeface="DM Sans"/>
              <a:sym typeface="DM Sans"/>
            </a:endParaRPr>
          </a:p>
          <a:p>
            <a:pPr indent="-342900" lvl="0" marL="457200" rtl="0" algn="l">
              <a:spcBef>
                <a:spcPts val="0"/>
              </a:spcBef>
              <a:spcAft>
                <a:spcPts val="0"/>
              </a:spcAft>
              <a:buClr>
                <a:srgbClr val="27211E"/>
              </a:buClr>
              <a:buSzPts val="1800"/>
              <a:buFont typeface="Nunito Light"/>
              <a:buChar char="●"/>
            </a:pPr>
            <a:r>
              <a:rPr lang="en" sz="1800">
                <a:solidFill>
                  <a:srgbClr val="27211E"/>
                </a:solidFill>
                <a:latin typeface="DM Sans"/>
                <a:ea typeface="DM Sans"/>
                <a:cs typeface="DM Sans"/>
                <a:sym typeface="DM Sans"/>
              </a:rPr>
              <a:t>The computation cost of Gabor filters.</a:t>
            </a:r>
            <a:endParaRPr sz="1800">
              <a:solidFill>
                <a:srgbClr val="27211E"/>
              </a:solidFill>
              <a:latin typeface="DM Sans"/>
              <a:ea typeface="DM Sans"/>
              <a:cs typeface="DM Sans"/>
              <a:sym typeface="DM Sans"/>
            </a:endParaRPr>
          </a:p>
          <a:p>
            <a:pPr indent="-342900" lvl="0" marL="457200" rtl="0" algn="l">
              <a:spcBef>
                <a:spcPts val="0"/>
              </a:spcBef>
              <a:spcAft>
                <a:spcPts val="0"/>
              </a:spcAft>
              <a:buClr>
                <a:srgbClr val="27211E"/>
              </a:buClr>
              <a:buSzPts val="1800"/>
              <a:buFont typeface="Nunito Light"/>
              <a:buChar char="●"/>
            </a:pPr>
            <a:r>
              <a:rPr lang="en" sz="1800">
                <a:solidFill>
                  <a:srgbClr val="27211E"/>
                </a:solidFill>
                <a:latin typeface="DM Sans"/>
                <a:ea typeface="DM Sans"/>
                <a:cs typeface="DM Sans"/>
                <a:sym typeface="DM Sans"/>
              </a:rPr>
              <a:t>Generalizing the model to diverse and unseen fire scenarios.</a:t>
            </a:r>
            <a:endParaRPr sz="1800">
              <a:solidFill>
                <a:srgbClr val="27211E"/>
              </a:solidFill>
              <a:latin typeface="DM Sans"/>
              <a:ea typeface="DM Sans"/>
              <a:cs typeface="DM Sans"/>
              <a:sym typeface="DM Sans"/>
            </a:endParaRPr>
          </a:p>
          <a:p>
            <a:pPr indent="-342900" lvl="0" marL="457200" rtl="0" algn="l">
              <a:spcBef>
                <a:spcPts val="0"/>
              </a:spcBef>
              <a:spcAft>
                <a:spcPts val="0"/>
              </a:spcAft>
              <a:buClr>
                <a:srgbClr val="27211E"/>
              </a:buClr>
              <a:buSzPts val="1800"/>
              <a:buFont typeface="Nunito Light"/>
              <a:buChar char="●"/>
            </a:pPr>
            <a:r>
              <a:rPr lang="en" sz="1800">
                <a:solidFill>
                  <a:srgbClr val="27211E"/>
                </a:solidFill>
                <a:latin typeface="DM Sans"/>
                <a:ea typeface="DM Sans"/>
                <a:cs typeface="DM Sans"/>
                <a:sym typeface="DM Sans"/>
              </a:rPr>
              <a:t>The need for real time processing.</a:t>
            </a:r>
            <a:endParaRPr sz="1800">
              <a:solidFill>
                <a:srgbClr val="27211E"/>
              </a:solidFill>
              <a:latin typeface="DM Sans"/>
              <a:ea typeface="DM Sans"/>
              <a:cs typeface="DM Sans"/>
              <a:sym typeface="DM Sans"/>
            </a:endParaRPr>
          </a:p>
          <a:p>
            <a:pPr indent="-342900" lvl="0" marL="457200" rtl="0" algn="l">
              <a:spcBef>
                <a:spcPts val="0"/>
              </a:spcBef>
              <a:spcAft>
                <a:spcPts val="0"/>
              </a:spcAft>
              <a:buClr>
                <a:srgbClr val="27211E"/>
              </a:buClr>
              <a:buSzPts val="1800"/>
              <a:buFont typeface="Nunito Light"/>
              <a:buChar char="●"/>
            </a:pPr>
            <a:r>
              <a:rPr lang="en" sz="1800">
                <a:solidFill>
                  <a:srgbClr val="27211E"/>
                </a:solidFill>
                <a:latin typeface="DM Sans"/>
                <a:ea typeface="DM Sans"/>
                <a:cs typeface="DM Sans"/>
                <a:sym typeface="DM Sans"/>
              </a:rPr>
              <a:t>The effects of extreme weather on image quality.</a:t>
            </a:r>
            <a:endParaRPr sz="1800">
              <a:solidFill>
                <a:srgbClr val="27211E"/>
              </a:solidFill>
              <a:latin typeface="DM Sans"/>
              <a:ea typeface="DM Sans"/>
              <a:cs typeface="DM Sans"/>
              <a:sym typeface="DM Sans"/>
            </a:endParaRPr>
          </a:p>
          <a:p>
            <a:pPr indent="0" lvl="0" marL="0" rtl="0" algn="l">
              <a:spcBef>
                <a:spcPts val="0"/>
              </a:spcBef>
              <a:spcAft>
                <a:spcPts val="0"/>
              </a:spcAft>
              <a:buNone/>
            </a:pPr>
            <a:r>
              <a:rPr lang="en" sz="1800">
                <a:solidFill>
                  <a:srgbClr val="27211E"/>
                </a:solidFill>
                <a:latin typeface="DM Sans"/>
                <a:ea typeface="DM Sans"/>
                <a:cs typeface="DM Sans"/>
                <a:sym typeface="DM Sans"/>
              </a:rPr>
              <a:t>Key Points:</a:t>
            </a:r>
            <a:endParaRPr sz="1800">
              <a:solidFill>
                <a:srgbClr val="27211E"/>
              </a:solidFill>
              <a:latin typeface="DM Sans"/>
              <a:ea typeface="DM Sans"/>
              <a:cs typeface="DM Sans"/>
              <a:sym typeface="DM Sans"/>
            </a:endParaRPr>
          </a:p>
          <a:p>
            <a:pPr indent="0" lvl="0" marL="0" rtl="0" algn="l">
              <a:spcBef>
                <a:spcPts val="0"/>
              </a:spcBef>
              <a:spcAft>
                <a:spcPts val="0"/>
              </a:spcAft>
              <a:buNone/>
            </a:pPr>
            <a:r>
              <a:t/>
            </a:r>
            <a:endParaRPr sz="1800">
              <a:solidFill>
                <a:srgbClr val="27211E"/>
              </a:solidFill>
              <a:latin typeface="DM Sans"/>
              <a:ea typeface="DM Sans"/>
              <a:cs typeface="DM Sans"/>
              <a:sym typeface="DM Sans"/>
            </a:endParaRPr>
          </a:p>
          <a:p>
            <a:pPr indent="-342900" lvl="0" marL="457200" rtl="0" algn="l">
              <a:spcBef>
                <a:spcPts val="0"/>
              </a:spcBef>
              <a:spcAft>
                <a:spcPts val="0"/>
              </a:spcAft>
              <a:buClr>
                <a:srgbClr val="27211E"/>
              </a:buClr>
              <a:buSzPts val="1800"/>
              <a:buFont typeface="Nunito Light"/>
              <a:buChar char="●"/>
            </a:pPr>
            <a:r>
              <a:rPr lang="en" sz="1800">
                <a:solidFill>
                  <a:srgbClr val="27211E"/>
                </a:solidFill>
                <a:latin typeface="DM Sans"/>
                <a:ea typeface="DM Sans"/>
                <a:cs typeface="DM Sans"/>
                <a:sym typeface="DM Sans"/>
              </a:rPr>
              <a:t>Variability in fire appearance due to environmental conditions.</a:t>
            </a:r>
            <a:endParaRPr sz="1800">
              <a:solidFill>
                <a:srgbClr val="27211E"/>
              </a:solidFill>
              <a:latin typeface="DM Sans"/>
              <a:ea typeface="DM Sans"/>
              <a:cs typeface="DM Sans"/>
              <a:sym typeface="DM Sans"/>
            </a:endParaRPr>
          </a:p>
          <a:p>
            <a:pPr indent="-342900" lvl="0" marL="457200" rtl="0" algn="l">
              <a:spcBef>
                <a:spcPts val="0"/>
              </a:spcBef>
              <a:spcAft>
                <a:spcPts val="0"/>
              </a:spcAft>
              <a:buClr>
                <a:srgbClr val="27211E"/>
              </a:buClr>
              <a:buSzPts val="1800"/>
              <a:buFont typeface="Nunito Light"/>
              <a:buChar char="●"/>
            </a:pPr>
            <a:r>
              <a:rPr lang="en" sz="1800">
                <a:solidFill>
                  <a:srgbClr val="27211E"/>
                </a:solidFill>
                <a:latin typeface="DM Sans"/>
                <a:ea typeface="DM Sans"/>
                <a:cs typeface="DM Sans"/>
                <a:sym typeface="DM Sans"/>
              </a:rPr>
              <a:t>Distinguishing fire from non-fire objects with similar colors (e.g., sunlit surfaces).</a:t>
            </a:r>
            <a:endParaRPr sz="1800">
              <a:solidFill>
                <a:srgbClr val="27211E"/>
              </a:solidFill>
              <a:latin typeface="DM Sans"/>
              <a:ea typeface="DM Sans"/>
              <a:cs typeface="DM Sans"/>
              <a:sym typeface="DM Sans"/>
            </a:endParaRPr>
          </a:p>
          <a:p>
            <a:pPr indent="-342900" lvl="0" marL="457200" rtl="0" algn="l">
              <a:spcBef>
                <a:spcPts val="0"/>
              </a:spcBef>
              <a:spcAft>
                <a:spcPts val="0"/>
              </a:spcAft>
              <a:buClr>
                <a:srgbClr val="27211E"/>
              </a:buClr>
              <a:buSzPts val="1800"/>
              <a:buFont typeface="Nunito Light"/>
              <a:buChar char="●"/>
            </a:pPr>
            <a:r>
              <a:rPr lang="en" sz="1800">
                <a:solidFill>
                  <a:srgbClr val="27211E"/>
                </a:solidFill>
                <a:latin typeface="DM Sans"/>
                <a:ea typeface="DM Sans"/>
                <a:cs typeface="DM Sans"/>
                <a:sym typeface="DM Sans"/>
              </a:rPr>
              <a:t>Impact of noise factors: variable illumination, haze, complex backgrounds.</a:t>
            </a:r>
            <a:endParaRPr sz="1800">
              <a:solidFill>
                <a:srgbClr val="27211E"/>
              </a:solidFill>
              <a:latin typeface="DM Sans"/>
              <a:ea typeface="DM Sans"/>
              <a:cs typeface="DM Sans"/>
              <a:sym typeface="DM Sans"/>
            </a:endParaRPr>
          </a:p>
          <a:p>
            <a:pPr indent="-342900" lvl="0" marL="457200" rtl="0" algn="l">
              <a:spcBef>
                <a:spcPts val="0"/>
              </a:spcBef>
              <a:spcAft>
                <a:spcPts val="0"/>
              </a:spcAft>
              <a:buClr>
                <a:srgbClr val="27211E"/>
              </a:buClr>
              <a:buSzPts val="1800"/>
              <a:buFont typeface="Nunito Light"/>
              <a:buChar char="●"/>
            </a:pPr>
            <a:r>
              <a:rPr lang="en" sz="1800">
                <a:solidFill>
                  <a:srgbClr val="27211E"/>
                </a:solidFill>
                <a:latin typeface="DM Sans"/>
                <a:ea typeface="DM Sans"/>
                <a:cs typeface="DM Sans"/>
                <a:sym typeface="DM Sans"/>
              </a:rPr>
              <a:t>The Limitation of using only color based fire detection.</a:t>
            </a:r>
            <a:endParaRPr sz="1800">
              <a:solidFill>
                <a:srgbClr val="27211E"/>
              </a:solidFill>
              <a:latin typeface="DM Sans"/>
              <a:ea typeface="DM Sans"/>
              <a:cs typeface="DM Sans"/>
              <a:sym typeface="DM Sans"/>
            </a:endParaRPr>
          </a:p>
          <a:p>
            <a:pPr indent="0" lvl="0" marL="0" rtl="0" algn="l">
              <a:spcBef>
                <a:spcPts val="0"/>
              </a:spcBef>
              <a:spcAft>
                <a:spcPts val="0"/>
              </a:spcAft>
              <a:buNone/>
            </a:pPr>
            <a:r>
              <a:t/>
            </a:r>
            <a:endParaRPr sz="1800">
              <a:solidFill>
                <a:srgbClr val="27211E"/>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8" name="Shape 9948"/>
        <p:cNvGrpSpPr/>
        <p:nvPr/>
      </p:nvGrpSpPr>
      <p:grpSpPr>
        <a:xfrm>
          <a:off x="0" y="0"/>
          <a:ext cx="0" cy="0"/>
          <a:chOff x="0" y="0"/>
          <a:chExt cx="0" cy="0"/>
        </a:xfrm>
      </p:grpSpPr>
      <p:sp>
        <p:nvSpPr>
          <p:cNvPr id="9949" name="Google Shape;9949;g347395de82e_8_1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0" name="Google Shape;9950;g347395de82e_8_1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1" name="Shape 9961"/>
        <p:cNvGrpSpPr/>
        <p:nvPr/>
      </p:nvGrpSpPr>
      <p:grpSpPr>
        <a:xfrm>
          <a:off x="0" y="0"/>
          <a:ext cx="0" cy="0"/>
          <a:chOff x="0" y="0"/>
          <a:chExt cx="0" cy="0"/>
        </a:xfrm>
      </p:grpSpPr>
      <p:sp>
        <p:nvSpPr>
          <p:cNvPr id="9962" name="Google Shape;9962;g347395de82e_8_5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3" name="Google Shape;9963;g347395de82e_8_5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27211E"/>
                </a:solidFill>
                <a:latin typeface="DM Sans"/>
                <a:ea typeface="DM Sans"/>
                <a:cs typeface="DM Sans"/>
                <a:sym typeface="DM Sans"/>
              </a:rPr>
              <a:t>One of the biggest issues facing people worldwide is climate change. Wildfires contribute a significant amount of CO2 while simultaneously destroying trees and other vegetation that work to remove it. On top of the environmental destruction these disasters cause, they also destroy homes and infrastructure leaving people homeless.</a:t>
            </a:r>
            <a:endParaRPr sz="1400">
              <a:solidFill>
                <a:srgbClr val="27211E"/>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 sz="1400">
                <a:solidFill>
                  <a:srgbClr val="27211E"/>
                </a:solidFill>
                <a:latin typeface="DM Sans"/>
                <a:ea typeface="DM Sans"/>
                <a:cs typeface="DM Sans"/>
                <a:sym typeface="DM Sans"/>
              </a:rPr>
              <a:t>Anyone who has lived in the Okanagan has likely experienced at least one incredibly smoky summer due to local and even international wildfires. California had devastating wildfires at the beginning of this year, and South Korea is currently experiencing the worst wildfire in its history.</a:t>
            </a:r>
            <a:endParaRPr sz="1400">
              <a:solidFill>
                <a:srgbClr val="27211E"/>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 sz="1400">
                <a:solidFill>
                  <a:srgbClr val="27211E"/>
                </a:solidFill>
                <a:latin typeface="DM Sans"/>
                <a:ea typeface="DM Sans"/>
                <a:cs typeface="DM Sans"/>
                <a:sym typeface="DM Sans"/>
              </a:rPr>
              <a:t>By making a more robust fire image classifier, we hope to identify fires in their early stages, making it more likely they will be tackled and dealt with before they can cause too much damage.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0" name="Shape 9970"/>
        <p:cNvGrpSpPr/>
        <p:nvPr/>
      </p:nvGrpSpPr>
      <p:grpSpPr>
        <a:xfrm>
          <a:off x="0" y="0"/>
          <a:ext cx="0" cy="0"/>
          <a:chOff x="0" y="0"/>
          <a:chExt cx="0" cy="0"/>
        </a:xfrm>
      </p:grpSpPr>
      <p:sp>
        <p:nvSpPr>
          <p:cNvPr id="9971" name="Google Shape;9971;g347395de82e_8_22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2" name="Google Shape;9972;g347395de82e_8_2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6" name="Shape 9976"/>
        <p:cNvGrpSpPr/>
        <p:nvPr/>
      </p:nvGrpSpPr>
      <p:grpSpPr>
        <a:xfrm>
          <a:off x="0" y="0"/>
          <a:ext cx="0" cy="0"/>
          <a:chOff x="0" y="0"/>
          <a:chExt cx="0" cy="0"/>
        </a:xfrm>
      </p:grpSpPr>
      <p:sp>
        <p:nvSpPr>
          <p:cNvPr id="9977" name="Google Shape;9977;g347395de82e_8_19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8" name="Google Shape;9978;g347395de82e_8_19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2" name="Shape 9982"/>
        <p:cNvGrpSpPr/>
        <p:nvPr/>
      </p:nvGrpSpPr>
      <p:grpSpPr>
        <a:xfrm>
          <a:off x="0" y="0"/>
          <a:ext cx="0" cy="0"/>
          <a:chOff x="0" y="0"/>
          <a:chExt cx="0" cy="0"/>
        </a:xfrm>
      </p:grpSpPr>
      <p:sp>
        <p:nvSpPr>
          <p:cNvPr id="9983" name="Google Shape;9983;g347395de82e_8_22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4" name="Google Shape;9984;g347395de82e_8_22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4" name="Shape 9994"/>
        <p:cNvGrpSpPr/>
        <p:nvPr/>
      </p:nvGrpSpPr>
      <p:grpSpPr>
        <a:xfrm>
          <a:off x="0" y="0"/>
          <a:ext cx="0" cy="0"/>
          <a:chOff x="0" y="0"/>
          <a:chExt cx="0" cy="0"/>
        </a:xfrm>
      </p:grpSpPr>
      <p:sp>
        <p:nvSpPr>
          <p:cNvPr id="9995" name="Google Shape;9995;g347395de82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6" name="Google Shape;9996;g347395de82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527" name="Shape 2527"/>
        <p:cNvGrpSpPr/>
        <p:nvPr/>
      </p:nvGrpSpPr>
      <p:grpSpPr>
        <a:xfrm>
          <a:off x="0" y="0"/>
          <a:ext cx="0" cy="0"/>
          <a:chOff x="0" y="0"/>
          <a:chExt cx="0" cy="0"/>
        </a:xfrm>
      </p:grpSpPr>
      <p:grpSp>
        <p:nvGrpSpPr>
          <p:cNvPr id="2528" name="Google Shape;2528;p104"/>
          <p:cNvGrpSpPr/>
          <p:nvPr/>
        </p:nvGrpSpPr>
        <p:grpSpPr>
          <a:xfrm>
            <a:off x="-744125" y="-194718"/>
            <a:ext cx="10404199" cy="6072496"/>
            <a:chOff x="-744125" y="-194718"/>
            <a:chExt cx="10404199" cy="6072496"/>
          </a:xfrm>
        </p:grpSpPr>
        <p:sp>
          <p:nvSpPr>
            <p:cNvPr id="2529" name="Google Shape;2529;p104"/>
            <p:cNvSpPr/>
            <p:nvPr/>
          </p:nvSpPr>
          <p:spPr>
            <a:xfrm>
              <a:off x="-744125" y="3487300"/>
              <a:ext cx="2834812" cy="2390478"/>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0" name="Google Shape;2530;p104"/>
            <p:cNvGrpSpPr/>
            <p:nvPr/>
          </p:nvGrpSpPr>
          <p:grpSpPr>
            <a:xfrm>
              <a:off x="34350" y="-98106"/>
              <a:ext cx="678875" cy="5339725"/>
              <a:chOff x="1252200" y="-178968"/>
              <a:chExt cx="678875" cy="5339725"/>
            </a:xfrm>
          </p:grpSpPr>
          <p:sp>
            <p:nvSpPr>
              <p:cNvPr id="2531" name="Google Shape;2531;p104"/>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04"/>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04"/>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4" name="Google Shape;2534;p10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5" name="Google Shape;2535;p104"/>
            <p:cNvGrpSpPr/>
            <p:nvPr/>
          </p:nvGrpSpPr>
          <p:grpSpPr>
            <a:xfrm>
              <a:off x="8524800" y="-194718"/>
              <a:ext cx="619200" cy="5338225"/>
              <a:chOff x="8524800" y="-194718"/>
              <a:chExt cx="619200" cy="5338225"/>
            </a:xfrm>
          </p:grpSpPr>
          <p:sp>
            <p:nvSpPr>
              <p:cNvPr id="2536" name="Google Shape;2536;p104"/>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04"/>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04"/>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04"/>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04"/>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04"/>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04"/>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04"/>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04"/>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5" name="Google Shape;2545;p104"/>
            <p:cNvGrpSpPr/>
            <p:nvPr/>
          </p:nvGrpSpPr>
          <p:grpSpPr>
            <a:xfrm>
              <a:off x="-222044" y="4207621"/>
              <a:ext cx="1458099" cy="1067180"/>
              <a:chOff x="137276" y="3854024"/>
              <a:chExt cx="1374010" cy="1005635"/>
            </a:xfrm>
          </p:grpSpPr>
          <p:grpSp>
            <p:nvGrpSpPr>
              <p:cNvPr id="2546" name="Google Shape;2546;p104"/>
              <p:cNvGrpSpPr/>
              <p:nvPr/>
            </p:nvGrpSpPr>
            <p:grpSpPr>
              <a:xfrm>
                <a:off x="137276" y="3854024"/>
                <a:ext cx="1374010" cy="1005635"/>
                <a:chOff x="2083436" y="2909224"/>
                <a:chExt cx="1724626" cy="1262250"/>
              </a:xfrm>
            </p:grpSpPr>
            <p:sp>
              <p:nvSpPr>
                <p:cNvPr id="2547" name="Google Shape;2547;p104"/>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04"/>
                <p:cNvSpPr/>
                <p:nvPr/>
              </p:nvSpPr>
              <p:spPr>
                <a:xfrm>
                  <a:off x="2811413" y="3158697"/>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9" name="Google Shape;2549;p104"/>
              <p:cNvSpPr/>
              <p:nvPr/>
            </p:nvSpPr>
            <p:spPr>
              <a:xfrm>
                <a:off x="778421" y="4304149"/>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0" name="Google Shape;2550;p104"/>
            <p:cNvSpPr/>
            <p:nvPr/>
          </p:nvSpPr>
          <p:spPr>
            <a:xfrm flipH="1" rot="-1145938">
              <a:off x="8227427" y="36421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04"/>
            <p:cNvSpPr/>
            <p:nvPr/>
          </p:nvSpPr>
          <p:spPr>
            <a:xfrm>
              <a:off x="7172775" y="4329721"/>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04"/>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3" name="Google Shape;2553;p1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554" name="Shape 2554"/>
        <p:cNvGrpSpPr/>
        <p:nvPr/>
      </p:nvGrpSpPr>
      <p:grpSpPr>
        <a:xfrm>
          <a:off x="0" y="0"/>
          <a:ext cx="0" cy="0"/>
          <a:chOff x="0" y="0"/>
          <a:chExt cx="0" cy="0"/>
        </a:xfrm>
      </p:grpSpPr>
      <p:grpSp>
        <p:nvGrpSpPr>
          <p:cNvPr id="2555" name="Google Shape;2555;p105"/>
          <p:cNvGrpSpPr/>
          <p:nvPr/>
        </p:nvGrpSpPr>
        <p:grpSpPr>
          <a:xfrm flipH="1">
            <a:off x="-382382" y="445013"/>
            <a:ext cx="9580991" cy="4793942"/>
            <a:chOff x="-31500" y="445013"/>
            <a:chExt cx="9580991" cy="4793942"/>
          </a:xfrm>
        </p:grpSpPr>
        <p:grpSp>
          <p:nvGrpSpPr>
            <p:cNvPr id="2556" name="Google Shape;2556;p105"/>
            <p:cNvGrpSpPr/>
            <p:nvPr/>
          </p:nvGrpSpPr>
          <p:grpSpPr>
            <a:xfrm>
              <a:off x="8036844" y="445013"/>
              <a:ext cx="1512647" cy="4456500"/>
              <a:chOff x="9752319" y="374363"/>
              <a:chExt cx="1512647" cy="4456500"/>
            </a:xfrm>
          </p:grpSpPr>
          <p:sp>
            <p:nvSpPr>
              <p:cNvPr id="2557" name="Google Shape;2557;p105"/>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05"/>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0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0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0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0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0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05"/>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105"/>
            <p:cNvGrpSpPr/>
            <p:nvPr/>
          </p:nvGrpSpPr>
          <p:grpSpPr>
            <a:xfrm>
              <a:off x="-31500" y="580334"/>
              <a:ext cx="839784" cy="3994163"/>
              <a:chOff x="2008200" y="2578500"/>
              <a:chExt cx="409012" cy="1945525"/>
            </a:xfrm>
          </p:grpSpPr>
          <p:sp>
            <p:nvSpPr>
              <p:cNvPr id="2566" name="Google Shape;2566;p10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0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0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0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0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0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05"/>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05"/>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05"/>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05"/>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05"/>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7" name="Google Shape;2577;p105"/>
            <p:cNvSpPr/>
            <p:nvPr/>
          </p:nvSpPr>
          <p:spPr>
            <a:xfrm>
              <a:off x="-1" y="4520235"/>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05"/>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0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0" name="Google Shape;2580;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1" name="Google Shape;2581;p105"/>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2" name="Google Shape;2582;p105"/>
          <p:cNvGrpSpPr/>
          <p:nvPr/>
        </p:nvGrpSpPr>
        <p:grpSpPr>
          <a:xfrm>
            <a:off x="8218609" y="3338203"/>
            <a:ext cx="1663214" cy="1977830"/>
            <a:chOff x="4395742" y="2958950"/>
            <a:chExt cx="1754075" cy="1384550"/>
          </a:xfrm>
        </p:grpSpPr>
        <p:sp>
          <p:nvSpPr>
            <p:cNvPr id="2583" name="Google Shape;2583;p105"/>
            <p:cNvSpPr/>
            <p:nvPr/>
          </p:nvSpPr>
          <p:spPr>
            <a:xfrm>
              <a:off x="4395742"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05"/>
            <p:cNvSpPr/>
            <p:nvPr/>
          </p:nvSpPr>
          <p:spPr>
            <a:xfrm>
              <a:off x="4914967"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585" name="Shape 2585"/>
        <p:cNvGrpSpPr/>
        <p:nvPr/>
      </p:nvGrpSpPr>
      <p:grpSpPr>
        <a:xfrm>
          <a:off x="0" y="0"/>
          <a:ext cx="0" cy="0"/>
          <a:chOff x="0" y="0"/>
          <a:chExt cx="0" cy="0"/>
        </a:xfrm>
      </p:grpSpPr>
      <p:grpSp>
        <p:nvGrpSpPr>
          <p:cNvPr id="2586" name="Google Shape;2586;p106"/>
          <p:cNvGrpSpPr/>
          <p:nvPr/>
        </p:nvGrpSpPr>
        <p:grpSpPr>
          <a:xfrm flipH="1">
            <a:off x="-11164" y="4430150"/>
            <a:ext cx="9228771" cy="710200"/>
            <a:chOff x="1901275" y="4812450"/>
            <a:chExt cx="9228771" cy="710200"/>
          </a:xfrm>
        </p:grpSpPr>
        <p:sp>
          <p:nvSpPr>
            <p:cNvPr id="2587" name="Google Shape;2587;p106"/>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06"/>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9" name="Google Shape;2589;p106"/>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90" name="Google Shape;2590;p106"/>
          <p:cNvSpPr txBox="1"/>
          <p:nvPr>
            <p:ph idx="1" type="subTitle"/>
          </p:nvPr>
        </p:nvSpPr>
        <p:spPr>
          <a:xfrm>
            <a:off x="722428" y="1654946"/>
            <a:ext cx="3824400" cy="95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91" name="Google Shape;2591;p106"/>
          <p:cNvSpPr txBox="1"/>
          <p:nvPr/>
        </p:nvSpPr>
        <p:spPr>
          <a:xfrm>
            <a:off x="722428" y="3274467"/>
            <a:ext cx="3612000" cy="68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92" name="Shape 2592"/>
        <p:cNvGrpSpPr/>
        <p:nvPr/>
      </p:nvGrpSpPr>
      <p:grpSpPr>
        <a:xfrm>
          <a:off x="0" y="0"/>
          <a:ext cx="0" cy="0"/>
          <a:chOff x="0" y="0"/>
          <a:chExt cx="0" cy="0"/>
        </a:xfrm>
      </p:grpSpPr>
      <p:grpSp>
        <p:nvGrpSpPr>
          <p:cNvPr id="2593" name="Google Shape;2593;p107"/>
          <p:cNvGrpSpPr/>
          <p:nvPr/>
        </p:nvGrpSpPr>
        <p:grpSpPr>
          <a:xfrm flipH="1">
            <a:off x="-382382" y="445013"/>
            <a:ext cx="9580991" cy="4716229"/>
            <a:chOff x="-31500" y="445013"/>
            <a:chExt cx="9580991" cy="4716229"/>
          </a:xfrm>
        </p:grpSpPr>
        <p:grpSp>
          <p:nvGrpSpPr>
            <p:cNvPr id="2594" name="Google Shape;2594;p107"/>
            <p:cNvGrpSpPr/>
            <p:nvPr/>
          </p:nvGrpSpPr>
          <p:grpSpPr>
            <a:xfrm>
              <a:off x="8036844" y="445013"/>
              <a:ext cx="1512647" cy="4456500"/>
              <a:chOff x="9752319" y="374363"/>
              <a:chExt cx="1512647" cy="4456500"/>
            </a:xfrm>
          </p:grpSpPr>
          <p:sp>
            <p:nvSpPr>
              <p:cNvPr id="2595" name="Google Shape;2595;p107"/>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07"/>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0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0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0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0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0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07"/>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3" name="Google Shape;2603;p107"/>
            <p:cNvGrpSpPr/>
            <p:nvPr/>
          </p:nvGrpSpPr>
          <p:grpSpPr>
            <a:xfrm>
              <a:off x="-31500" y="580334"/>
              <a:ext cx="839784" cy="3994163"/>
              <a:chOff x="2008200" y="2578500"/>
              <a:chExt cx="409012" cy="1945525"/>
            </a:xfrm>
          </p:grpSpPr>
          <p:sp>
            <p:nvSpPr>
              <p:cNvPr id="2604" name="Google Shape;2604;p10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0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0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0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0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0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07"/>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07"/>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07"/>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07"/>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07"/>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5" name="Google Shape;2615;p10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07"/>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0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8" name="Google Shape;2618;p107"/>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9" name="Google Shape;2619;p107"/>
          <p:cNvGrpSpPr/>
          <p:nvPr/>
        </p:nvGrpSpPr>
        <p:grpSpPr>
          <a:xfrm>
            <a:off x="8065411" y="3338203"/>
            <a:ext cx="1663214" cy="1977830"/>
            <a:chOff x="4234175" y="2958950"/>
            <a:chExt cx="1754075" cy="1384550"/>
          </a:xfrm>
        </p:grpSpPr>
        <p:sp>
          <p:nvSpPr>
            <p:cNvPr id="2620" name="Google Shape;2620;p107"/>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07"/>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622" name="Shape 2622"/>
        <p:cNvGrpSpPr/>
        <p:nvPr/>
      </p:nvGrpSpPr>
      <p:grpSpPr>
        <a:xfrm>
          <a:off x="0" y="0"/>
          <a:ext cx="0" cy="0"/>
          <a:chOff x="0" y="0"/>
          <a:chExt cx="0" cy="0"/>
        </a:xfrm>
      </p:grpSpPr>
      <p:grpSp>
        <p:nvGrpSpPr>
          <p:cNvPr id="2623" name="Google Shape;2623;p108"/>
          <p:cNvGrpSpPr/>
          <p:nvPr/>
        </p:nvGrpSpPr>
        <p:grpSpPr>
          <a:xfrm>
            <a:off x="-11175" y="607160"/>
            <a:ext cx="11669620" cy="6478466"/>
            <a:chOff x="-11175" y="607160"/>
            <a:chExt cx="11669620" cy="6478466"/>
          </a:xfrm>
        </p:grpSpPr>
        <p:sp>
          <p:nvSpPr>
            <p:cNvPr id="2624" name="Google Shape;2624;p108"/>
            <p:cNvSpPr/>
            <p:nvPr/>
          </p:nvSpPr>
          <p:spPr>
            <a:xfrm>
              <a:off x="4841850" y="891350"/>
              <a:ext cx="4302118"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5" name="Google Shape;2625;p108"/>
            <p:cNvGrpSpPr/>
            <p:nvPr/>
          </p:nvGrpSpPr>
          <p:grpSpPr>
            <a:xfrm>
              <a:off x="1000" y="806175"/>
              <a:ext cx="9144299" cy="3772500"/>
              <a:chOff x="1000" y="425175"/>
              <a:chExt cx="9960025" cy="3772500"/>
            </a:xfrm>
          </p:grpSpPr>
          <p:sp>
            <p:nvSpPr>
              <p:cNvPr id="2626" name="Google Shape;2626;p108"/>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08"/>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08"/>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108"/>
            <p:cNvGrpSpPr/>
            <p:nvPr/>
          </p:nvGrpSpPr>
          <p:grpSpPr>
            <a:xfrm flipH="1">
              <a:off x="4905029" y="607160"/>
              <a:ext cx="6753416" cy="6478466"/>
              <a:chOff x="-539564" y="989460"/>
              <a:chExt cx="6753416" cy="6478466"/>
            </a:xfrm>
          </p:grpSpPr>
          <p:sp>
            <p:nvSpPr>
              <p:cNvPr id="2630" name="Google Shape;2630;p108"/>
              <p:cNvSpPr/>
              <p:nvPr/>
            </p:nvSpPr>
            <p:spPr>
              <a:xfrm flipH="1" rot="1325064">
                <a:off x="172808" y="1814013"/>
                <a:ext cx="5328672" cy="4829359"/>
              </a:xfrm>
              <a:custGeom>
                <a:rect b="b" l="l" r="r" t="t"/>
                <a:pathLst>
                  <a:path extrusionOk="0" h="193160" w="213131">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08"/>
              <p:cNvSpPr/>
              <p:nvPr/>
            </p:nvSpPr>
            <p:spPr>
              <a:xfrm flipH="1" rot="1325064">
                <a:off x="2933896" y="3407957"/>
                <a:ext cx="2136659" cy="2539514"/>
              </a:xfrm>
              <a:custGeom>
                <a:rect b="b" l="l" r="r" t="t"/>
                <a:pathLst>
                  <a:path extrusionOk="0" h="101573" w="8546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08"/>
              <p:cNvSpPr/>
              <p:nvPr/>
            </p:nvSpPr>
            <p:spPr>
              <a:xfrm flipH="1" rot="1325064">
                <a:off x="1159030" y="3144372"/>
                <a:ext cx="2123708" cy="2463908"/>
              </a:xfrm>
              <a:custGeom>
                <a:rect b="b" l="l" r="r" t="t"/>
                <a:pathLst>
                  <a:path extrusionOk="0" h="98549" w="84942">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3" name="Google Shape;2633;p108"/>
            <p:cNvGrpSpPr/>
            <p:nvPr/>
          </p:nvGrpSpPr>
          <p:grpSpPr>
            <a:xfrm flipH="1">
              <a:off x="-11164" y="4003450"/>
              <a:ext cx="9228771" cy="1136900"/>
              <a:chOff x="1901275" y="4385750"/>
              <a:chExt cx="9228771" cy="1136900"/>
            </a:xfrm>
          </p:grpSpPr>
          <p:sp>
            <p:nvSpPr>
              <p:cNvPr id="2634" name="Google Shape;2634;p108"/>
              <p:cNvSpPr/>
              <p:nvPr/>
            </p:nvSpPr>
            <p:spPr>
              <a:xfrm>
                <a:off x="1904250" y="4385750"/>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08"/>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08"/>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rgbClr val="F4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108"/>
            <p:cNvGrpSpPr/>
            <p:nvPr/>
          </p:nvGrpSpPr>
          <p:grpSpPr>
            <a:xfrm>
              <a:off x="-11175" y="883134"/>
              <a:ext cx="915984" cy="3994163"/>
              <a:chOff x="2008200" y="2578500"/>
              <a:chExt cx="446125" cy="1945525"/>
            </a:xfrm>
          </p:grpSpPr>
          <p:sp>
            <p:nvSpPr>
              <p:cNvPr id="2638" name="Google Shape;2638;p10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0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0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0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0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0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0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0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0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0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0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9" name="Google Shape;2649;p108"/>
            <p:cNvGrpSpPr/>
            <p:nvPr/>
          </p:nvGrpSpPr>
          <p:grpSpPr>
            <a:xfrm flipH="1">
              <a:off x="5722006" y="2101850"/>
              <a:ext cx="3317625" cy="2616925"/>
              <a:chOff x="2008200" y="2302475"/>
              <a:chExt cx="3317625" cy="2616925"/>
            </a:xfrm>
          </p:grpSpPr>
          <p:sp>
            <p:nvSpPr>
              <p:cNvPr id="2650" name="Google Shape;2650;p108"/>
              <p:cNvSpPr/>
              <p:nvPr/>
            </p:nvSpPr>
            <p:spPr>
              <a:xfrm>
                <a:off x="3395700" y="358755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08"/>
              <p:cNvSpPr/>
              <p:nvPr/>
            </p:nvSpPr>
            <p:spPr>
              <a:xfrm>
                <a:off x="3460350" y="380637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08"/>
              <p:cNvSpPr/>
              <p:nvPr/>
            </p:nvSpPr>
            <p:spPr>
              <a:xfrm>
                <a:off x="3452400" y="426042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08"/>
              <p:cNvSpPr/>
              <p:nvPr/>
            </p:nvSpPr>
            <p:spPr>
              <a:xfrm>
                <a:off x="3438975" y="370690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08"/>
              <p:cNvSpPr/>
              <p:nvPr/>
            </p:nvSpPr>
            <p:spPr>
              <a:xfrm>
                <a:off x="3344475" y="464187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08"/>
              <p:cNvSpPr/>
              <p:nvPr/>
            </p:nvSpPr>
            <p:spPr>
              <a:xfrm>
                <a:off x="3366375" y="391380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08"/>
              <p:cNvSpPr/>
              <p:nvPr/>
            </p:nvSpPr>
            <p:spPr>
              <a:xfrm>
                <a:off x="3946250" y="365270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08"/>
              <p:cNvSpPr/>
              <p:nvPr/>
            </p:nvSpPr>
            <p:spPr>
              <a:xfrm>
                <a:off x="4003425" y="384565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08"/>
              <p:cNvSpPr/>
              <p:nvPr/>
            </p:nvSpPr>
            <p:spPr>
              <a:xfrm>
                <a:off x="4055150" y="428180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08"/>
              <p:cNvSpPr/>
              <p:nvPr/>
            </p:nvSpPr>
            <p:spPr>
              <a:xfrm>
                <a:off x="3970100" y="375217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08"/>
              <p:cNvSpPr/>
              <p:nvPr/>
            </p:nvSpPr>
            <p:spPr>
              <a:xfrm>
                <a:off x="3995975" y="466325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08"/>
              <p:cNvSpPr/>
              <p:nvPr/>
            </p:nvSpPr>
            <p:spPr>
              <a:xfrm>
                <a:off x="3917400" y="397197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08"/>
              <p:cNvSpPr/>
              <p:nvPr/>
            </p:nvSpPr>
            <p:spPr>
              <a:xfrm>
                <a:off x="2479150" y="3777025"/>
                <a:ext cx="642575" cy="955875"/>
              </a:xfrm>
              <a:custGeom>
                <a:rect b="b" l="l" r="r" t="t"/>
                <a:pathLst>
                  <a:path extrusionOk="0" h="38235" w="25703">
                    <a:moveTo>
                      <a:pt x="24946" y="1"/>
                    </a:moveTo>
                    <a:lnTo>
                      <a:pt x="1" y="37140"/>
                    </a:lnTo>
                    <a:lnTo>
                      <a:pt x="1493" y="38234"/>
                    </a:lnTo>
                    <a:lnTo>
                      <a:pt x="25702" y="578"/>
                    </a:lnTo>
                    <a:lnTo>
                      <a:pt x="24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08"/>
              <p:cNvSpPr/>
              <p:nvPr/>
            </p:nvSpPr>
            <p:spPr>
              <a:xfrm>
                <a:off x="2933700" y="3988400"/>
                <a:ext cx="149725" cy="88525"/>
              </a:xfrm>
              <a:custGeom>
                <a:rect b="b" l="l" r="r" t="t"/>
                <a:pathLst>
                  <a:path extrusionOk="0" h="3541" w="5989">
                    <a:moveTo>
                      <a:pt x="5272" y="0"/>
                    </a:moveTo>
                    <a:lnTo>
                      <a:pt x="1214" y="1552"/>
                    </a:lnTo>
                    <a:lnTo>
                      <a:pt x="1" y="3541"/>
                    </a:lnTo>
                    <a:lnTo>
                      <a:pt x="1" y="3541"/>
                    </a:lnTo>
                    <a:lnTo>
                      <a:pt x="5988" y="338"/>
                    </a:lnTo>
                    <a:lnTo>
                      <a:pt x="5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08"/>
              <p:cNvSpPr/>
              <p:nvPr/>
            </p:nvSpPr>
            <p:spPr>
              <a:xfrm>
                <a:off x="2730300" y="4320100"/>
                <a:ext cx="97000" cy="74625"/>
              </a:xfrm>
              <a:custGeom>
                <a:rect b="b" l="l" r="r" t="t"/>
                <a:pathLst>
                  <a:path extrusionOk="0" h="2985" w="3880">
                    <a:moveTo>
                      <a:pt x="3880" y="1"/>
                    </a:moveTo>
                    <a:lnTo>
                      <a:pt x="995" y="1313"/>
                    </a:lnTo>
                    <a:lnTo>
                      <a:pt x="0" y="2984"/>
                    </a:lnTo>
                    <a:lnTo>
                      <a:pt x="3760" y="438"/>
                    </a:lnTo>
                    <a:lnTo>
                      <a:pt x="38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08"/>
              <p:cNvSpPr/>
              <p:nvPr/>
            </p:nvSpPr>
            <p:spPr>
              <a:xfrm>
                <a:off x="2993875" y="3917775"/>
                <a:ext cx="132800" cy="23900"/>
              </a:xfrm>
              <a:custGeom>
                <a:rect b="b" l="l" r="r" t="t"/>
                <a:pathLst>
                  <a:path extrusionOk="0" h="956" w="5312">
                    <a:moveTo>
                      <a:pt x="1771" y="0"/>
                    </a:moveTo>
                    <a:lnTo>
                      <a:pt x="1" y="955"/>
                    </a:lnTo>
                    <a:lnTo>
                      <a:pt x="4954" y="319"/>
                    </a:lnTo>
                    <a:lnTo>
                      <a:pt x="53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08"/>
              <p:cNvSpPr/>
              <p:nvPr/>
            </p:nvSpPr>
            <p:spPr>
              <a:xfrm>
                <a:off x="2491100" y="460605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08"/>
              <p:cNvSpPr/>
              <p:nvPr/>
            </p:nvSpPr>
            <p:spPr>
              <a:xfrm>
                <a:off x="2881975" y="3995350"/>
                <a:ext cx="28375" cy="115900"/>
              </a:xfrm>
              <a:custGeom>
                <a:rect b="b" l="l" r="r" t="t"/>
                <a:pathLst>
                  <a:path extrusionOk="0" h="4636" w="1135">
                    <a:moveTo>
                      <a:pt x="558" y="1"/>
                    </a:moveTo>
                    <a:lnTo>
                      <a:pt x="1" y="120"/>
                    </a:lnTo>
                    <a:lnTo>
                      <a:pt x="60" y="4636"/>
                    </a:lnTo>
                    <a:lnTo>
                      <a:pt x="1135" y="2786"/>
                    </a:lnTo>
                    <a:lnTo>
                      <a:pt x="5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0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0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0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0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08"/>
              <p:cNvSpPr/>
              <p:nvPr/>
            </p:nvSpPr>
            <p:spPr>
              <a:xfrm>
                <a:off x="2014175" y="276250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0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0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08"/>
              <p:cNvSpPr/>
              <p:nvPr/>
            </p:nvSpPr>
            <p:spPr>
              <a:xfrm>
                <a:off x="3010775" y="302110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08"/>
              <p:cNvSpPr/>
              <p:nvPr/>
            </p:nvSpPr>
            <p:spPr>
              <a:xfrm>
                <a:off x="3264925" y="331850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08"/>
              <p:cNvSpPr/>
              <p:nvPr/>
            </p:nvSpPr>
            <p:spPr>
              <a:xfrm>
                <a:off x="3174400" y="405305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08"/>
              <p:cNvSpPr/>
              <p:nvPr/>
            </p:nvSpPr>
            <p:spPr>
              <a:xfrm>
                <a:off x="3223650" y="314542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08"/>
              <p:cNvSpPr/>
              <p:nvPr/>
            </p:nvSpPr>
            <p:spPr>
              <a:xfrm>
                <a:off x="3222150" y="319267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08"/>
              <p:cNvSpPr/>
              <p:nvPr/>
            </p:nvSpPr>
            <p:spPr>
              <a:xfrm>
                <a:off x="3231600" y="326977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08"/>
              <p:cNvSpPr/>
              <p:nvPr/>
            </p:nvSpPr>
            <p:spPr>
              <a:xfrm>
                <a:off x="3154500" y="414752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0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0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0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0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08"/>
              <p:cNvSpPr/>
              <p:nvPr/>
            </p:nvSpPr>
            <p:spPr>
              <a:xfrm>
                <a:off x="2508000" y="284405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8"/>
              <p:cNvSpPr/>
              <p:nvPr/>
            </p:nvSpPr>
            <p:spPr>
              <a:xfrm>
                <a:off x="2595525" y="314045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8"/>
              <p:cNvSpPr/>
              <p:nvPr/>
            </p:nvSpPr>
            <p:spPr>
              <a:xfrm>
                <a:off x="2585075" y="375615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08"/>
              <p:cNvSpPr/>
              <p:nvPr/>
            </p:nvSpPr>
            <p:spPr>
              <a:xfrm>
                <a:off x="2567675" y="300570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08"/>
              <p:cNvSpPr/>
              <p:nvPr/>
            </p:nvSpPr>
            <p:spPr>
              <a:xfrm>
                <a:off x="2438375" y="427385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08"/>
              <p:cNvSpPr/>
              <p:nvPr/>
            </p:nvSpPr>
            <p:spPr>
              <a:xfrm>
                <a:off x="2468225" y="328617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08"/>
              <p:cNvSpPr/>
              <p:nvPr/>
            </p:nvSpPr>
            <p:spPr>
              <a:xfrm>
                <a:off x="2779025" y="277990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08"/>
              <p:cNvSpPr/>
              <p:nvPr/>
            </p:nvSpPr>
            <p:spPr>
              <a:xfrm>
                <a:off x="2854625" y="304747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08"/>
              <p:cNvSpPr/>
              <p:nvPr/>
            </p:nvSpPr>
            <p:spPr>
              <a:xfrm>
                <a:off x="2990900" y="423057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08"/>
              <p:cNvSpPr/>
              <p:nvPr/>
            </p:nvSpPr>
            <p:spPr>
              <a:xfrm>
                <a:off x="2716875" y="293010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08"/>
              <p:cNvSpPr/>
              <p:nvPr/>
            </p:nvSpPr>
            <p:spPr>
              <a:xfrm>
                <a:off x="2729300" y="297585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08"/>
              <p:cNvSpPr/>
              <p:nvPr/>
            </p:nvSpPr>
            <p:spPr>
              <a:xfrm>
                <a:off x="3375325" y="307830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08"/>
              <p:cNvSpPr/>
              <p:nvPr/>
            </p:nvSpPr>
            <p:spPr>
              <a:xfrm>
                <a:off x="5321825" y="230645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08"/>
              <p:cNvSpPr/>
              <p:nvPr/>
            </p:nvSpPr>
            <p:spPr>
              <a:xfrm>
                <a:off x="5317350" y="230247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08"/>
              <p:cNvSpPr/>
              <p:nvPr/>
            </p:nvSpPr>
            <p:spPr>
              <a:xfrm>
                <a:off x="5324300" y="230895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08"/>
              <p:cNvSpPr/>
              <p:nvPr/>
            </p:nvSpPr>
            <p:spPr>
              <a:xfrm>
                <a:off x="5319825" y="230397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08"/>
              <p:cNvSpPr/>
              <p:nvPr/>
            </p:nvSpPr>
            <p:spPr>
              <a:xfrm>
                <a:off x="5290500" y="230447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08"/>
              <p:cNvSpPr/>
              <p:nvPr/>
            </p:nvSpPr>
            <p:spPr>
              <a:xfrm>
                <a:off x="5278050" y="231840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08"/>
              <p:cNvSpPr/>
              <p:nvPr/>
            </p:nvSpPr>
            <p:spPr>
              <a:xfrm>
                <a:off x="5284025" y="231142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08"/>
              <p:cNvSpPr/>
              <p:nvPr/>
            </p:nvSpPr>
            <p:spPr>
              <a:xfrm>
                <a:off x="5113450" y="3535325"/>
                <a:ext cx="25" cy="25"/>
              </a:xfrm>
              <a:custGeom>
                <a:rect b="b" l="l" r="r" t="t"/>
                <a:pathLst>
                  <a:path extrusionOk="0" h="1" w="1">
                    <a:moveTo>
                      <a:pt x="0" y="1"/>
                    </a:move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08"/>
              <p:cNvSpPr/>
              <p:nvPr/>
            </p:nvSpPr>
            <p:spPr>
              <a:xfrm>
                <a:off x="5109950" y="3535825"/>
                <a:ext cx="25" cy="25"/>
              </a:xfrm>
              <a:custGeom>
                <a:rect b="b" l="l" r="r" t="t"/>
                <a:pathLst>
                  <a:path extrusionOk="0" h="1" w="1">
                    <a:moveTo>
                      <a:pt x="1" y="1"/>
                    </a:move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08"/>
              <p:cNvSpPr/>
              <p:nvPr/>
            </p:nvSpPr>
            <p:spPr>
              <a:xfrm>
                <a:off x="5114925" y="3534350"/>
                <a:ext cx="1025" cy="0"/>
              </a:xfrm>
              <a:custGeom>
                <a:rect b="b" l="l" r="r" t="t"/>
                <a:pathLst>
                  <a:path extrusionOk="0" h="0" w="41">
                    <a:moveTo>
                      <a:pt x="1" y="0"/>
                    </a:moveTo>
                    <a:cubicBezTo>
                      <a:pt x="1" y="0"/>
                      <a:pt x="41" y="0"/>
                      <a:pt x="1" y="0"/>
                    </a:cubicBezTo>
                    <a:cubicBezTo>
                      <a:pt x="41"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08"/>
              <p:cNvSpPr/>
              <p:nvPr/>
            </p:nvSpPr>
            <p:spPr>
              <a:xfrm>
                <a:off x="5139800" y="3570650"/>
                <a:ext cx="17425" cy="26375"/>
              </a:xfrm>
              <a:custGeom>
                <a:rect b="b" l="l" r="r" t="t"/>
                <a:pathLst>
                  <a:path extrusionOk="0" h="1055" w="697">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8"/>
              <p:cNvSpPr/>
              <p:nvPr/>
            </p:nvSpPr>
            <p:spPr>
              <a:xfrm>
                <a:off x="5105975" y="3537325"/>
                <a:ext cx="1025" cy="525"/>
              </a:xfrm>
              <a:custGeom>
                <a:rect b="b" l="l" r="r" t="t"/>
                <a:pathLst>
                  <a:path extrusionOk="0" h="21" w="41">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08"/>
              <p:cNvSpPr/>
              <p:nvPr/>
            </p:nvSpPr>
            <p:spPr>
              <a:xfrm>
                <a:off x="5066200" y="3551750"/>
                <a:ext cx="1025" cy="525"/>
              </a:xfrm>
              <a:custGeom>
                <a:rect b="b" l="l" r="r" t="t"/>
                <a:pathLst>
                  <a:path extrusionOk="0" h="21" w="41">
                    <a:moveTo>
                      <a:pt x="40" y="0"/>
                    </a:moveTo>
                    <a:cubicBezTo>
                      <a:pt x="20" y="0"/>
                      <a:pt x="20" y="20"/>
                      <a:pt x="0" y="20"/>
                    </a:cubicBezTo>
                    <a:cubicBezTo>
                      <a:pt x="20" y="20"/>
                      <a:pt x="40" y="20"/>
                      <a:pt x="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08"/>
              <p:cNvSpPr/>
              <p:nvPr/>
            </p:nvSpPr>
            <p:spPr>
              <a:xfrm>
                <a:off x="5121900" y="3542800"/>
                <a:ext cx="17425" cy="26875"/>
              </a:xfrm>
              <a:custGeom>
                <a:rect b="b" l="l" r="r" t="t"/>
                <a:pathLst>
                  <a:path extrusionOk="0" h="1075" w="697">
                    <a:moveTo>
                      <a:pt x="1" y="1"/>
                    </a:moveTo>
                    <a:cubicBezTo>
                      <a:pt x="220" y="379"/>
                      <a:pt x="458" y="717"/>
                      <a:pt x="697" y="1074"/>
                    </a:cubicBezTo>
                    <a:cubicBezTo>
                      <a:pt x="478" y="717"/>
                      <a:pt x="220" y="37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08"/>
              <p:cNvSpPr/>
              <p:nvPr/>
            </p:nvSpPr>
            <p:spPr>
              <a:xfrm>
                <a:off x="5100025" y="3539300"/>
                <a:ext cx="2000" cy="525"/>
              </a:xfrm>
              <a:custGeom>
                <a:rect b="b" l="l" r="r" t="t"/>
                <a:pathLst>
                  <a:path extrusionOk="0" h="21" w="80">
                    <a:moveTo>
                      <a:pt x="0" y="21"/>
                    </a:moveTo>
                    <a:cubicBezTo>
                      <a:pt x="40" y="21"/>
                      <a:pt x="60" y="1"/>
                      <a:pt x="80" y="1"/>
                    </a:cubicBezTo>
                    <a:cubicBezTo>
                      <a:pt x="60" y="1"/>
                      <a:pt x="40" y="21"/>
                      <a:pt x="0" y="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08"/>
              <p:cNvSpPr/>
              <p:nvPr/>
            </p:nvSpPr>
            <p:spPr>
              <a:xfrm>
                <a:off x="5081625" y="3545775"/>
                <a:ext cx="2000" cy="1025"/>
              </a:xfrm>
              <a:custGeom>
                <a:rect b="b" l="l" r="r" t="t"/>
                <a:pathLst>
                  <a:path extrusionOk="0" h="41" w="80">
                    <a:moveTo>
                      <a:pt x="0" y="40"/>
                    </a:moveTo>
                    <a:cubicBezTo>
                      <a:pt x="20" y="40"/>
                      <a:pt x="40" y="1"/>
                      <a:pt x="80" y="1"/>
                    </a:cubicBezTo>
                    <a:cubicBezTo>
                      <a:pt x="40" y="1"/>
                      <a:pt x="20" y="40"/>
                      <a:pt x="0" y="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08"/>
              <p:cNvSpPr/>
              <p:nvPr/>
            </p:nvSpPr>
            <p:spPr>
              <a:xfrm>
                <a:off x="5095050" y="3540800"/>
                <a:ext cx="2000" cy="1025"/>
              </a:xfrm>
              <a:custGeom>
                <a:rect b="b" l="l" r="r" t="t"/>
                <a:pathLst>
                  <a:path extrusionOk="0" h="41" w="8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08"/>
              <p:cNvSpPr/>
              <p:nvPr/>
            </p:nvSpPr>
            <p:spPr>
              <a:xfrm>
                <a:off x="5087575" y="3543300"/>
                <a:ext cx="2025" cy="500"/>
              </a:xfrm>
              <a:custGeom>
                <a:rect b="b" l="l" r="r" t="t"/>
                <a:pathLst>
                  <a:path extrusionOk="0" h="20" w="81">
                    <a:moveTo>
                      <a:pt x="80" y="0"/>
                    </a:moveTo>
                    <a:cubicBezTo>
                      <a:pt x="60" y="0"/>
                      <a:pt x="41" y="20"/>
                      <a:pt x="1" y="20"/>
                    </a:cubicBezTo>
                    <a:cubicBezTo>
                      <a:pt x="60" y="20"/>
                      <a:pt x="80" y="20"/>
                      <a:pt x="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20" name="Shape 2720"/>
        <p:cNvGrpSpPr/>
        <p:nvPr/>
      </p:nvGrpSpPr>
      <p:grpSpPr>
        <a:xfrm>
          <a:off x="0" y="0"/>
          <a:ext cx="0" cy="0"/>
          <a:chOff x="0" y="0"/>
          <a:chExt cx="0" cy="0"/>
        </a:xfrm>
      </p:grpSpPr>
      <p:sp>
        <p:nvSpPr>
          <p:cNvPr id="2721" name="Google Shape;2721;p110"/>
          <p:cNvSpPr txBox="1"/>
          <p:nvPr>
            <p:ph type="ctrTitle"/>
          </p:nvPr>
        </p:nvSpPr>
        <p:spPr>
          <a:xfrm>
            <a:off x="2485450" y="1385850"/>
            <a:ext cx="4175400" cy="1545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722" name="Google Shape;2722;p110"/>
          <p:cNvSpPr txBox="1"/>
          <p:nvPr>
            <p:ph idx="1" type="subTitle"/>
          </p:nvPr>
        </p:nvSpPr>
        <p:spPr>
          <a:xfrm>
            <a:off x="3475950" y="2946900"/>
            <a:ext cx="2196600" cy="57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723" name="Google Shape;2723;p110"/>
          <p:cNvGrpSpPr/>
          <p:nvPr/>
        </p:nvGrpSpPr>
        <p:grpSpPr>
          <a:xfrm>
            <a:off x="-14850" y="24825"/>
            <a:ext cx="9174275" cy="5135725"/>
            <a:chOff x="-14850" y="24825"/>
            <a:chExt cx="9174275" cy="5135725"/>
          </a:xfrm>
        </p:grpSpPr>
        <p:sp>
          <p:nvSpPr>
            <p:cNvPr id="2724" name="Google Shape;2724;p110"/>
            <p:cNvSpPr/>
            <p:nvPr/>
          </p:nvSpPr>
          <p:spPr>
            <a:xfrm>
              <a:off x="-14850" y="24825"/>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2725" name="Google Shape;2725;p110"/>
            <p:cNvGrpSpPr/>
            <p:nvPr/>
          </p:nvGrpSpPr>
          <p:grpSpPr>
            <a:xfrm>
              <a:off x="1000" y="442254"/>
              <a:ext cx="9144299" cy="3772500"/>
              <a:chOff x="1000" y="425175"/>
              <a:chExt cx="9960025" cy="3772500"/>
            </a:xfrm>
          </p:grpSpPr>
          <p:sp>
            <p:nvSpPr>
              <p:cNvPr id="2726" name="Google Shape;2726;p110"/>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10"/>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10"/>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29" name="Shape 2729"/>
        <p:cNvGrpSpPr/>
        <p:nvPr/>
      </p:nvGrpSpPr>
      <p:grpSpPr>
        <a:xfrm>
          <a:off x="0" y="0"/>
          <a:ext cx="0" cy="0"/>
          <a:chOff x="0" y="0"/>
          <a:chExt cx="0" cy="0"/>
        </a:xfrm>
      </p:grpSpPr>
      <p:sp>
        <p:nvSpPr>
          <p:cNvPr id="2730" name="Google Shape;2730;p111"/>
          <p:cNvSpPr/>
          <p:nvPr/>
        </p:nvSpPr>
        <p:spPr>
          <a:xfrm>
            <a:off x="-14850" y="418425"/>
            <a:ext cx="9174275" cy="4742328"/>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2731" name="Google Shape;2731;p111"/>
          <p:cNvGrpSpPr/>
          <p:nvPr/>
        </p:nvGrpSpPr>
        <p:grpSpPr>
          <a:xfrm>
            <a:off x="1000" y="1070500"/>
            <a:ext cx="9144300" cy="3365311"/>
            <a:chOff x="1000" y="425175"/>
            <a:chExt cx="9960027" cy="4010620"/>
          </a:xfrm>
        </p:grpSpPr>
        <p:sp>
          <p:nvSpPr>
            <p:cNvPr id="2732" name="Google Shape;2732;p111"/>
            <p:cNvSpPr/>
            <p:nvPr/>
          </p:nvSpPr>
          <p:spPr>
            <a:xfrm flipH="1">
              <a:off x="4800769" y="670914"/>
              <a:ext cx="5160258"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11"/>
            <p:cNvSpPr/>
            <p:nvPr/>
          </p:nvSpPr>
          <p:spPr>
            <a:xfrm>
              <a:off x="1000" y="425175"/>
              <a:ext cx="5714339" cy="401062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4" name="Google Shape;2734;p111"/>
          <p:cNvSpPr/>
          <p:nvPr/>
        </p:nvSpPr>
        <p:spPr>
          <a:xfrm>
            <a:off x="-175" y="3670100"/>
            <a:ext cx="9144296" cy="841816"/>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5" name="Google Shape;2735;p111"/>
          <p:cNvGrpSpPr/>
          <p:nvPr/>
        </p:nvGrpSpPr>
        <p:grpSpPr>
          <a:xfrm>
            <a:off x="-9" y="3907650"/>
            <a:ext cx="9144305" cy="1235850"/>
            <a:chOff x="-3575009" y="4288775"/>
            <a:chExt cx="9144305" cy="1235850"/>
          </a:xfrm>
        </p:grpSpPr>
        <p:sp>
          <p:nvSpPr>
            <p:cNvPr id="2736" name="Google Shape;2736;p111"/>
            <p:cNvSpPr/>
            <p:nvPr/>
          </p:nvSpPr>
          <p:spPr>
            <a:xfrm>
              <a:off x="-3575000" y="4288775"/>
              <a:ext cx="9144296"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11"/>
            <p:cNvSpPr/>
            <p:nvPr/>
          </p:nvSpPr>
          <p:spPr>
            <a:xfrm rot="83873">
              <a:off x="-3568891" y="4433737"/>
              <a:ext cx="4902666"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111"/>
          <p:cNvGrpSpPr/>
          <p:nvPr/>
        </p:nvGrpSpPr>
        <p:grpSpPr>
          <a:xfrm>
            <a:off x="-351475" y="3986897"/>
            <a:ext cx="2336392" cy="1332969"/>
            <a:chOff x="137276" y="3854024"/>
            <a:chExt cx="1762650" cy="1005635"/>
          </a:xfrm>
        </p:grpSpPr>
        <p:grpSp>
          <p:nvGrpSpPr>
            <p:cNvPr id="2739" name="Google Shape;2739;p111"/>
            <p:cNvGrpSpPr/>
            <p:nvPr/>
          </p:nvGrpSpPr>
          <p:grpSpPr>
            <a:xfrm>
              <a:off x="137276" y="3854024"/>
              <a:ext cx="1762650" cy="1005635"/>
              <a:chOff x="2083436" y="2909224"/>
              <a:chExt cx="2212439" cy="1262250"/>
            </a:xfrm>
          </p:grpSpPr>
          <p:sp>
            <p:nvSpPr>
              <p:cNvPr id="2740" name="Google Shape;2740;p111"/>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11"/>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2" name="Google Shape;2742;p111"/>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3" name="Google Shape;2743;p111"/>
          <p:cNvSpPr txBox="1"/>
          <p:nvPr>
            <p:ph type="title"/>
          </p:nvPr>
        </p:nvSpPr>
        <p:spPr>
          <a:xfrm>
            <a:off x="713225" y="2254513"/>
            <a:ext cx="4307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44" name="Google Shape;2744;p111"/>
          <p:cNvSpPr txBox="1"/>
          <p:nvPr>
            <p:ph hasCustomPrompt="1" idx="2" type="title"/>
          </p:nvPr>
        </p:nvSpPr>
        <p:spPr>
          <a:xfrm>
            <a:off x="713225" y="1363138"/>
            <a:ext cx="1271700" cy="9711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745" name="Google Shape;2745;p111"/>
          <p:cNvSpPr txBox="1"/>
          <p:nvPr>
            <p:ph idx="1" type="subTitle"/>
          </p:nvPr>
        </p:nvSpPr>
        <p:spPr>
          <a:xfrm>
            <a:off x="713225" y="3054675"/>
            <a:ext cx="43077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746" name="Google Shape;2746;p111"/>
          <p:cNvGrpSpPr/>
          <p:nvPr/>
        </p:nvGrpSpPr>
        <p:grpSpPr>
          <a:xfrm>
            <a:off x="7435200" y="132500"/>
            <a:ext cx="895700" cy="208400"/>
            <a:chOff x="3860200" y="513625"/>
            <a:chExt cx="895700" cy="208400"/>
          </a:xfrm>
        </p:grpSpPr>
        <p:sp>
          <p:nvSpPr>
            <p:cNvPr id="2747" name="Google Shape;2747;p111"/>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11"/>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11"/>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50" name="Shape 2750"/>
        <p:cNvGrpSpPr/>
        <p:nvPr/>
      </p:nvGrpSpPr>
      <p:grpSpPr>
        <a:xfrm>
          <a:off x="0" y="0"/>
          <a:ext cx="0" cy="0"/>
          <a:chOff x="0" y="0"/>
          <a:chExt cx="0" cy="0"/>
        </a:xfrm>
      </p:grpSpPr>
      <p:grpSp>
        <p:nvGrpSpPr>
          <p:cNvPr id="2751" name="Google Shape;2751;p112"/>
          <p:cNvGrpSpPr/>
          <p:nvPr/>
        </p:nvGrpSpPr>
        <p:grpSpPr>
          <a:xfrm>
            <a:off x="-1441976" y="-194718"/>
            <a:ext cx="10686150" cy="6274526"/>
            <a:chOff x="-1441976" y="-194718"/>
            <a:chExt cx="10686150" cy="6274526"/>
          </a:xfrm>
        </p:grpSpPr>
        <p:grpSp>
          <p:nvGrpSpPr>
            <p:cNvPr id="2752" name="Google Shape;2752;p112"/>
            <p:cNvGrpSpPr/>
            <p:nvPr/>
          </p:nvGrpSpPr>
          <p:grpSpPr>
            <a:xfrm>
              <a:off x="-1441976" y="3159284"/>
              <a:ext cx="2983068" cy="2920524"/>
              <a:chOff x="224745" y="1089165"/>
              <a:chExt cx="3901475" cy="3819675"/>
            </a:xfrm>
          </p:grpSpPr>
          <p:sp>
            <p:nvSpPr>
              <p:cNvPr id="2753" name="Google Shape;2753;p112"/>
              <p:cNvSpPr/>
              <p:nvPr/>
            </p:nvSpPr>
            <p:spPr>
              <a:xfrm>
                <a:off x="268995" y="108916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12"/>
              <p:cNvSpPr/>
              <p:nvPr/>
            </p:nvSpPr>
            <p:spPr>
              <a:xfrm>
                <a:off x="224745" y="161889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5" name="Google Shape;2755;p112"/>
            <p:cNvGrpSpPr/>
            <p:nvPr/>
          </p:nvGrpSpPr>
          <p:grpSpPr>
            <a:xfrm>
              <a:off x="34350" y="-98106"/>
              <a:ext cx="678875" cy="5339725"/>
              <a:chOff x="1252200" y="-178968"/>
              <a:chExt cx="678875" cy="5339725"/>
            </a:xfrm>
          </p:grpSpPr>
          <p:sp>
            <p:nvSpPr>
              <p:cNvPr id="2756" name="Google Shape;2756;p112"/>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12"/>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12"/>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9" name="Google Shape;2759;p11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0" name="Google Shape;2760;p112"/>
            <p:cNvGrpSpPr/>
            <p:nvPr/>
          </p:nvGrpSpPr>
          <p:grpSpPr>
            <a:xfrm>
              <a:off x="8524800" y="-194718"/>
              <a:ext cx="619200" cy="5338225"/>
              <a:chOff x="8524800" y="-194718"/>
              <a:chExt cx="619200" cy="5338225"/>
            </a:xfrm>
          </p:grpSpPr>
          <p:sp>
            <p:nvSpPr>
              <p:cNvPr id="2761" name="Google Shape;2761;p112"/>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12"/>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12"/>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12"/>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12"/>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12"/>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12"/>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12"/>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12"/>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112"/>
            <p:cNvGrpSpPr/>
            <p:nvPr/>
          </p:nvGrpSpPr>
          <p:grpSpPr>
            <a:xfrm>
              <a:off x="-222044" y="4207621"/>
              <a:ext cx="1870524" cy="1067180"/>
              <a:chOff x="137276" y="3854024"/>
              <a:chExt cx="1762650" cy="1005635"/>
            </a:xfrm>
          </p:grpSpPr>
          <p:grpSp>
            <p:nvGrpSpPr>
              <p:cNvPr id="2771" name="Google Shape;2771;p112"/>
              <p:cNvGrpSpPr/>
              <p:nvPr/>
            </p:nvGrpSpPr>
            <p:grpSpPr>
              <a:xfrm>
                <a:off x="137276" y="3854024"/>
                <a:ext cx="1762650" cy="1005635"/>
                <a:chOff x="2083436" y="2909224"/>
                <a:chExt cx="2212439" cy="1262250"/>
              </a:xfrm>
            </p:grpSpPr>
            <p:sp>
              <p:nvSpPr>
                <p:cNvPr id="2772" name="Google Shape;2772;p112"/>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12"/>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4" name="Google Shape;2774;p112"/>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5" name="Google Shape;2775;p112"/>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12"/>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12"/>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8" name="Google Shape;2778;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79" name="Google Shape;2779;p112"/>
          <p:cNvSpPr txBox="1"/>
          <p:nvPr>
            <p:ph idx="1" type="body"/>
          </p:nvPr>
        </p:nvSpPr>
        <p:spPr>
          <a:xfrm>
            <a:off x="720000" y="1158776"/>
            <a:ext cx="7704000" cy="3750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80" name="Shape 2780"/>
        <p:cNvGrpSpPr/>
        <p:nvPr/>
      </p:nvGrpSpPr>
      <p:grpSpPr>
        <a:xfrm>
          <a:off x="0" y="0"/>
          <a:ext cx="0" cy="0"/>
          <a:chOff x="0" y="0"/>
          <a:chExt cx="0" cy="0"/>
        </a:xfrm>
      </p:grpSpPr>
      <p:grpSp>
        <p:nvGrpSpPr>
          <p:cNvPr id="2781" name="Google Shape;2781;p113"/>
          <p:cNvGrpSpPr/>
          <p:nvPr/>
        </p:nvGrpSpPr>
        <p:grpSpPr>
          <a:xfrm>
            <a:off x="-832376" y="-194718"/>
            <a:ext cx="10076550" cy="6350726"/>
            <a:chOff x="-832376" y="-194718"/>
            <a:chExt cx="10076550" cy="6350726"/>
          </a:xfrm>
        </p:grpSpPr>
        <p:grpSp>
          <p:nvGrpSpPr>
            <p:cNvPr id="2782" name="Google Shape;2782;p113"/>
            <p:cNvGrpSpPr/>
            <p:nvPr/>
          </p:nvGrpSpPr>
          <p:grpSpPr>
            <a:xfrm>
              <a:off x="-832376" y="3235484"/>
              <a:ext cx="2983068" cy="2920524"/>
              <a:chOff x="1022025" y="1188825"/>
              <a:chExt cx="3901475" cy="3819675"/>
            </a:xfrm>
          </p:grpSpPr>
          <p:sp>
            <p:nvSpPr>
              <p:cNvPr id="2783" name="Google Shape;2783;p113"/>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13"/>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5" name="Google Shape;2785;p113"/>
            <p:cNvGrpSpPr/>
            <p:nvPr/>
          </p:nvGrpSpPr>
          <p:grpSpPr>
            <a:xfrm>
              <a:off x="34350" y="-98106"/>
              <a:ext cx="678875" cy="5339725"/>
              <a:chOff x="1252200" y="-178968"/>
              <a:chExt cx="678875" cy="5339725"/>
            </a:xfrm>
          </p:grpSpPr>
          <p:sp>
            <p:nvSpPr>
              <p:cNvPr id="2786" name="Google Shape;2786;p113"/>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13"/>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13"/>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9" name="Google Shape;2789;p11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0" name="Google Shape;2790;p113"/>
            <p:cNvGrpSpPr/>
            <p:nvPr/>
          </p:nvGrpSpPr>
          <p:grpSpPr>
            <a:xfrm>
              <a:off x="8524800" y="-194718"/>
              <a:ext cx="619200" cy="5338225"/>
              <a:chOff x="8524800" y="-194718"/>
              <a:chExt cx="619200" cy="5338225"/>
            </a:xfrm>
          </p:grpSpPr>
          <p:sp>
            <p:nvSpPr>
              <p:cNvPr id="2791" name="Google Shape;2791;p113"/>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13"/>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13"/>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13"/>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13"/>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13"/>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13"/>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13"/>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13"/>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113"/>
            <p:cNvGrpSpPr/>
            <p:nvPr/>
          </p:nvGrpSpPr>
          <p:grpSpPr>
            <a:xfrm>
              <a:off x="-222044" y="4207621"/>
              <a:ext cx="1870524" cy="1067180"/>
              <a:chOff x="137276" y="3854024"/>
              <a:chExt cx="1762650" cy="1005635"/>
            </a:xfrm>
          </p:grpSpPr>
          <p:grpSp>
            <p:nvGrpSpPr>
              <p:cNvPr id="2801" name="Google Shape;2801;p113"/>
              <p:cNvGrpSpPr/>
              <p:nvPr/>
            </p:nvGrpSpPr>
            <p:grpSpPr>
              <a:xfrm>
                <a:off x="137276" y="3854024"/>
                <a:ext cx="1762650" cy="1005635"/>
                <a:chOff x="2083436" y="2909224"/>
                <a:chExt cx="2212439" cy="1262250"/>
              </a:xfrm>
            </p:grpSpPr>
            <p:sp>
              <p:nvSpPr>
                <p:cNvPr id="2802" name="Google Shape;2802;p113"/>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3"/>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4" name="Google Shape;2804;p113"/>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5" name="Google Shape;2805;p113"/>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13"/>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13"/>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8" name="Google Shape;2808;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09" name="Google Shape;2809;p113"/>
          <p:cNvSpPr txBox="1"/>
          <p:nvPr>
            <p:ph idx="1" type="subTitle"/>
          </p:nvPr>
        </p:nvSpPr>
        <p:spPr>
          <a:xfrm>
            <a:off x="5055284"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10" name="Google Shape;2810;p113"/>
          <p:cNvSpPr txBox="1"/>
          <p:nvPr>
            <p:ph idx="2" type="subTitle"/>
          </p:nvPr>
        </p:nvSpPr>
        <p:spPr>
          <a:xfrm>
            <a:off x="1583300"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11" name="Google Shape;2811;p113"/>
          <p:cNvSpPr txBox="1"/>
          <p:nvPr>
            <p:ph idx="3" type="subTitle"/>
          </p:nvPr>
        </p:nvSpPr>
        <p:spPr>
          <a:xfrm>
            <a:off x="50552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2812" name="Google Shape;2812;p113"/>
          <p:cNvSpPr txBox="1"/>
          <p:nvPr>
            <p:ph idx="4" type="subTitle"/>
          </p:nvPr>
        </p:nvSpPr>
        <p:spPr>
          <a:xfrm>
            <a:off x="15830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13" name="Shape 2813"/>
        <p:cNvGrpSpPr/>
        <p:nvPr/>
      </p:nvGrpSpPr>
      <p:grpSpPr>
        <a:xfrm>
          <a:off x="0" y="0"/>
          <a:ext cx="0" cy="0"/>
          <a:chOff x="0" y="0"/>
          <a:chExt cx="0" cy="0"/>
        </a:xfrm>
      </p:grpSpPr>
      <p:grpSp>
        <p:nvGrpSpPr>
          <p:cNvPr id="2814" name="Google Shape;2814;p114"/>
          <p:cNvGrpSpPr/>
          <p:nvPr/>
        </p:nvGrpSpPr>
        <p:grpSpPr>
          <a:xfrm flipH="1">
            <a:off x="-246036" y="-194718"/>
            <a:ext cx="10562520" cy="6350726"/>
            <a:chOff x="-1140442" y="-194718"/>
            <a:chExt cx="10562520" cy="6350726"/>
          </a:xfrm>
        </p:grpSpPr>
        <p:grpSp>
          <p:nvGrpSpPr>
            <p:cNvPr id="2815" name="Google Shape;2815;p114"/>
            <p:cNvGrpSpPr/>
            <p:nvPr/>
          </p:nvGrpSpPr>
          <p:grpSpPr>
            <a:xfrm>
              <a:off x="-1140442" y="3392034"/>
              <a:ext cx="3291134" cy="2763974"/>
              <a:chOff x="619113" y="1393573"/>
              <a:chExt cx="4304387" cy="3614927"/>
            </a:xfrm>
          </p:grpSpPr>
          <p:sp>
            <p:nvSpPr>
              <p:cNvPr id="2816" name="Google Shape;2816;p114"/>
              <p:cNvSpPr/>
              <p:nvPr/>
            </p:nvSpPr>
            <p:spPr>
              <a:xfrm>
                <a:off x="619113" y="1393573"/>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14"/>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114"/>
            <p:cNvGrpSpPr/>
            <p:nvPr/>
          </p:nvGrpSpPr>
          <p:grpSpPr>
            <a:xfrm>
              <a:off x="34350" y="-98106"/>
              <a:ext cx="678875" cy="5339725"/>
              <a:chOff x="1252200" y="-178968"/>
              <a:chExt cx="678875" cy="5339725"/>
            </a:xfrm>
          </p:grpSpPr>
          <p:sp>
            <p:nvSpPr>
              <p:cNvPr id="2819" name="Google Shape;2819;p114"/>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14"/>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14"/>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2" name="Google Shape;2822;p11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3" name="Google Shape;2823;p114"/>
            <p:cNvGrpSpPr/>
            <p:nvPr/>
          </p:nvGrpSpPr>
          <p:grpSpPr>
            <a:xfrm>
              <a:off x="8524800" y="-194718"/>
              <a:ext cx="619200" cy="5338225"/>
              <a:chOff x="8524800" y="-194718"/>
              <a:chExt cx="619200" cy="5338225"/>
            </a:xfrm>
          </p:grpSpPr>
          <p:sp>
            <p:nvSpPr>
              <p:cNvPr id="2824" name="Google Shape;2824;p114"/>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14"/>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14"/>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14"/>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14"/>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14"/>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14"/>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14"/>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14"/>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114"/>
            <p:cNvGrpSpPr/>
            <p:nvPr/>
          </p:nvGrpSpPr>
          <p:grpSpPr>
            <a:xfrm>
              <a:off x="-222044" y="4207621"/>
              <a:ext cx="1870524" cy="1067180"/>
              <a:chOff x="137276" y="3854024"/>
              <a:chExt cx="1762650" cy="1005635"/>
            </a:xfrm>
          </p:grpSpPr>
          <p:grpSp>
            <p:nvGrpSpPr>
              <p:cNvPr id="2834" name="Google Shape;2834;p114"/>
              <p:cNvGrpSpPr/>
              <p:nvPr/>
            </p:nvGrpSpPr>
            <p:grpSpPr>
              <a:xfrm>
                <a:off x="137276" y="3854024"/>
                <a:ext cx="1762650" cy="1005635"/>
                <a:chOff x="2083436" y="2909224"/>
                <a:chExt cx="2212439" cy="1262250"/>
              </a:xfrm>
            </p:grpSpPr>
            <p:sp>
              <p:nvSpPr>
                <p:cNvPr id="2835" name="Google Shape;2835;p114"/>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14"/>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7" name="Google Shape;2837;p114"/>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8" name="Google Shape;2838;p114"/>
            <p:cNvSpPr/>
            <p:nvPr/>
          </p:nvSpPr>
          <p:spPr>
            <a:xfrm flipH="1" rot="-1145812">
              <a:off x="8136982" y="3692050"/>
              <a:ext cx="1085004" cy="1405394"/>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14"/>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14"/>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1" name="Google Shape;2841;p1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42" name="Shape 2842"/>
        <p:cNvGrpSpPr/>
        <p:nvPr/>
      </p:nvGrpSpPr>
      <p:grpSpPr>
        <a:xfrm>
          <a:off x="0" y="0"/>
          <a:ext cx="0" cy="0"/>
          <a:chOff x="0" y="0"/>
          <a:chExt cx="0" cy="0"/>
        </a:xfrm>
      </p:grpSpPr>
      <p:grpSp>
        <p:nvGrpSpPr>
          <p:cNvPr id="2843" name="Google Shape;2843;p115"/>
          <p:cNvGrpSpPr/>
          <p:nvPr/>
        </p:nvGrpSpPr>
        <p:grpSpPr>
          <a:xfrm>
            <a:off x="-1015926" y="-194718"/>
            <a:ext cx="10423400" cy="6350744"/>
            <a:chOff x="-1015926" y="-194718"/>
            <a:chExt cx="10423400" cy="6350744"/>
          </a:xfrm>
        </p:grpSpPr>
        <p:grpSp>
          <p:nvGrpSpPr>
            <p:cNvPr id="2844" name="Google Shape;2844;p115"/>
            <p:cNvGrpSpPr/>
            <p:nvPr/>
          </p:nvGrpSpPr>
          <p:grpSpPr>
            <a:xfrm>
              <a:off x="-1015926" y="2989668"/>
              <a:ext cx="3615317" cy="3166358"/>
              <a:chOff x="781965" y="867328"/>
              <a:chExt cx="4728377" cy="4141195"/>
            </a:xfrm>
          </p:grpSpPr>
          <p:sp>
            <p:nvSpPr>
              <p:cNvPr id="2845" name="Google Shape;2845;p115"/>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15"/>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115"/>
            <p:cNvGrpSpPr/>
            <p:nvPr/>
          </p:nvGrpSpPr>
          <p:grpSpPr>
            <a:xfrm>
              <a:off x="34350" y="-98106"/>
              <a:ext cx="678875" cy="5339725"/>
              <a:chOff x="1252200" y="-178968"/>
              <a:chExt cx="678875" cy="5339725"/>
            </a:xfrm>
          </p:grpSpPr>
          <p:sp>
            <p:nvSpPr>
              <p:cNvPr id="2848" name="Google Shape;2848;p115"/>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15"/>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15"/>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1" name="Google Shape;2851;p11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2" name="Google Shape;2852;p115"/>
            <p:cNvGrpSpPr/>
            <p:nvPr/>
          </p:nvGrpSpPr>
          <p:grpSpPr>
            <a:xfrm>
              <a:off x="8524800" y="-194718"/>
              <a:ext cx="619200" cy="5338225"/>
              <a:chOff x="8524800" y="-194718"/>
              <a:chExt cx="619200" cy="5338225"/>
            </a:xfrm>
          </p:grpSpPr>
          <p:sp>
            <p:nvSpPr>
              <p:cNvPr id="2853" name="Google Shape;2853;p115"/>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15"/>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15"/>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15"/>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15"/>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15"/>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15"/>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15"/>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15"/>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2" name="Google Shape;2862;p115"/>
            <p:cNvGrpSpPr/>
            <p:nvPr/>
          </p:nvGrpSpPr>
          <p:grpSpPr>
            <a:xfrm>
              <a:off x="-222044" y="4207621"/>
              <a:ext cx="1870524" cy="1067180"/>
              <a:chOff x="137276" y="3854024"/>
              <a:chExt cx="1762650" cy="1005635"/>
            </a:xfrm>
          </p:grpSpPr>
          <p:grpSp>
            <p:nvGrpSpPr>
              <p:cNvPr id="2863" name="Google Shape;2863;p115"/>
              <p:cNvGrpSpPr/>
              <p:nvPr/>
            </p:nvGrpSpPr>
            <p:grpSpPr>
              <a:xfrm>
                <a:off x="137276" y="3854024"/>
                <a:ext cx="1762650" cy="1005635"/>
                <a:chOff x="2083436" y="2909224"/>
                <a:chExt cx="2212439" cy="1262250"/>
              </a:xfrm>
            </p:grpSpPr>
            <p:sp>
              <p:nvSpPr>
                <p:cNvPr id="2864" name="Google Shape;2864;p11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1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6" name="Google Shape;2866;p11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7" name="Google Shape;2867;p115"/>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15"/>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15"/>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0" name="Google Shape;2870;p115"/>
          <p:cNvSpPr txBox="1"/>
          <p:nvPr>
            <p:ph idx="1" type="subTitle"/>
          </p:nvPr>
        </p:nvSpPr>
        <p:spPr>
          <a:xfrm>
            <a:off x="2166224" y="1819800"/>
            <a:ext cx="4817100" cy="190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Darker Grotesque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2871" name="Google Shape;2871;p115"/>
          <p:cNvSpPr txBox="1"/>
          <p:nvPr>
            <p:ph type="title"/>
          </p:nvPr>
        </p:nvSpPr>
        <p:spPr>
          <a:xfrm>
            <a:off x="2160674" y="969650"/>
            <a:ext cx="4817100" cy="58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72" name="Shape 2872"/>
        <p:cNvGrpSpPr/>
        <p:nvPr/>
      </p:nvGrpSpPr>
      <p:grpSpPr>
        <a:xfrm>
          <a:off x="0" y="0"/>
          <a:ext cx="0" cy="0"/>
          <a:chOff x="0" y="0"/>
          <a:chExt cx="0" cy="0"/>
        </a:xfrm>
      </p:grpSpPr>
      <p:grpSp>
        <p:nvGrpSpPr>
          <p:cNvPr id="2873" name="Google Shape;2873;p116"/>
          <p:cNvGrpSpPr/>
          <p:nvPr/>
        </p:nvGrpSpPr>
        <p:grpSpPr>
          <a:xfrm>
            <a:off x="8212869" y="883113"/>
            <a:ext cx="1241033" cy="3769124"/>
            <a:chOff x="2453783" y="3192175"/>
            <a:chExt cx="688736" cy="2091750"/>
          </a:xfrm>
        </p:grpSpPr>
        <p:sp>
          <p:nvSpPr>
            <p:cNvPr id="2874" name="Google Shape;2874;p116"/>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16"/>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16"/>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16"/>
            <p:cNvSpPr/>
            <p:nvPr/>
          </p:nvSpPr>
          <p:spPr>
            <a:xfrm>
              <a:off x="2483625" y="4030650"/>
              <a:ext cx="151700" cy="239750"/>
            </a:xfrm>
            <a:custGeom>
              <a:rect b="b" l="l" r="r" t="t"/>
              <a:pathLst>
                <a:path extrusionOk="0" h="9590" w="6068">
                  <a:moveTo>
                    <a:pt x="558" y="1"/>
                  </a:moveTo>
                  <a:lnTo>
                    <a:pt x="1" y="578"/>
                  </a:lnTo>
                  <a:cubicBezTo>
                    <a:pt x="1" y="578"/>
                    <a:pt x="856" y="1393"/>
                    <a:pt x="1672" y="2428"/>
                  </a:cubicBezTo>
                  <a:cubicBezTo>
                    <a:pt x="3084" y="4119"/>
                    <a:pt x="3303" y="4934"/>
                    <a:pt x="3343" y="5253"/>
                  </a:cubicBezTo>
                  <a:cubicBezTo>
                    <a:pt x="3442" y="6924"/>
                    <a:pt x="5372" y="9450"/>
                    <a:pt x="5451" y="9589"/>
                  </a:cubicBezTo>
                  <a:lnTo>
                    <a:pt x="6068" y="9112"/>
                  </a:lnTo>
                  <a:cubicBezTo>
                    <a:pt x="5551" y="8435"/>
                    <a:pt x="4178" y="6406"/>
                    <a:pt x="4138" y="5173"/>
                  </a:cubicBezTo>
                  <a:cubicBezTo>
                    <a:pt x="4059" y="3462"/>
                    <a:pt x="896" y="359"/>
                    <a:pt x="5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16"/>
            <p:cNvSpPr/>
            <p:nvPr/>
          </p:nvSpPr>
          <p:spPr>
            <a:xfrm flipH="1">
              <a:off x="2889369" y="3747924"/>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16"/>
            <p:cNvSpPr/>
            <p:nvPr/>
          </p:nvSpPr>
          <p:spPr>
            <a:xfrm>
              <a:off x="2642275" y="3317000"/>
              <a:ext cx="137775" cy="247700"/>
            </a:xfrm>
            <a:custGeom>
              <a:rect b="b" l="l" r="r" t="t"/>
              <a:pathLst>
                <a:path extrusionOk="0" h="9908" w="5511">
                  <a:moveTo>
                    <a:pt x="597" y="1"/>
                  </a:moveTo>
                  <a:lnTo>
                    <a:pt x="0" y="538"/>
                  </a:lnTo>
                  <a:cubicBezTo>
                    <a:pt x="0" y="538"/>
                    <a:pt x="796" y="1393"/>
                    <a:pt x="1572" y="2468"/>
                  </a:cubicBezTo>
                  <a:cubicBezTo>
                    <a:pt x="2865" y="4258"/>
                    <a:pt x="3064" y="5074"/>
                    <a:pt x="3064" y="5412"/>
                  </a:cubicBezTo>
                  <a:cubicBezTo>
                    <a:pt x="3024" y="7122"/>
                    <a:pt x="4795" y="9788"/>
                    <a:pt x="4874" y="9907"/>
                  </a:cubicBezTo>
                  <a:lnTo>
                    <a:pt x="5511" y="9450"/>
                  </a:lnTo>
                  <a:cubicBezTo>
                    <a:pt x="5053" y="8734"/>
                    <a:pt x="3800" y="6625"/>
                    <a:pt x="3820" y="5412"/>
                  </a:cubicBezTo>
                  <a:cubicBezTo>
                    <a:pt x="3860" y="3681"/>
                    <a:pt x="916" y="379"/>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16"/>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16"/>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16"/>
            <p:cNvSpPr/>
            <p:nvPr/>
          </p:nvSpPr>
          <p:spPr>
            <a:xfrm flipH="1">
              <a:off x="2482633" y="3598528"/>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16"/>
            <p:cNvSpPr/>
            <p:nvPr/>
          </p:nvSpPr>
          <p:spPr>
            <a:xfrm flipH="1">
              <a:off x="2453783" y="3720378"/>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16"/>
            <p:cNvSpPr/>
            <p:nvPr/>
          </p:nvSpPr>
          <p:spPr>
            <a:xfrm flipH="1">
              <a:off x="2673583" y="3714403"/>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16"/>
            <p:cNvSpPr/>
            <p:nvPr/>
          </p:nvSpPr>
          <p:spPr>
            <a:xfrm flipH="1">
              <a:off x="2800844" y="3708649"/>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16"/>
            <p:cNvSpPr/>
            <p:nvPr/>
          </p:nvSpPr>
          <p:spPr>
            <a:xfrm>
              <a:off x="2760150" y="3192175"/>
              <a:ext cx="56700" cy="223825"/>
            </a:xfrm>
            <a:custGeom>
              <a:rect b="b" l="l" r="r" t="t"/>
              <a:pathLst>
                <a:path extrusionOk="0" h="8953" w="2268">
                  <a:moveTo>
                    <a:pt x="1233" y="1"/>
                  </a:moveTo>
                  <a:lnTo>
                    <a:pt x="497" y="180"/>
                  </a:lnTo>
                  <a:cubicBezTo>
                    <a:pt x="676" y="797"/>
                    <a:pt x="1015" y="2607"/>
                    <a:pt x="597" y="3502"/>
                  </a:cubicBezTo>
                  <a:cubicBezTo>
                    <a:pt x="0" y="4775"/>
                    <a:pt x="1194" y="8594"/>
                    <a:pt x="1373" y="8953"/>
                  </a:cubicBezTo>
                  <a:lnTo>
                    <a:pt x="2268" y="7898"/>
                  </a:lnTo>
                  <a:cubicBezTo>
                    <a:pt x="2268" y="7898"/>
                    <a:pt x="1870" y="7083"/>
                    <a:pt x="1572" y="6168"/>
                  </a:cubicBezTo>
                  <a:cubicBezTo>
                    <a:pt x="1054" y="4576"/>
                    <a:pt x="1154" y="3920"/>
                    <a:pt x="1273" y="3701"/>
                  </a:cubicBezTo>
                  <a:cubicBezTo>
                    <a:pt x="1870" y="2448"/>
                    <a:pt x="1253" y="100"/>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7" name="Google Shape;2887;p116"/>
          <p:cNvGrpSpPr/>
          <p:nvPr/>
        </p:nvGrpSpPr>
        <p:grpSpPr>
          <a:xfrm>
            <a:off x="1200" y="3859399"/>
            <a:ext cx="9143915" cy="1284006"/>
            <a:chOff x="1200" y="3859399"/>
            <a:chExt cx="9143915" cy="1284006"/>
          </a:xfrm>
        </p:grpSpPr>
        <p:sp>
          <p:nvSpPr>
            <p:cNvPr id="2888" name="Google Shape;2888;p116"/>
            <p:cNvSpPr/>
            <p:nvPr/>
          </p:nvSpPr>
          <p:spPr>
            <a:xfrm>
              <a:off x="1200" y="4557296"/>
              <a:ext cx="9143915" cy="583051"/>
            </a:xfrm>
            <a:custGeom>
              <a:rect b="b" l="l" r="r" t="t"/>
              <a:pathLst>
                <a:path extrusionOk="0" h="19118" w="152240">
                  <a:moveTo>
                    <a:pt x="0" y="1"/>
                  </a:moveTo>
                  <a:lnTo>
                    <a:pt x="0" y="19118"/>
                  </a:lnTo>
                  <a:lnTo>
                    <a:pt x="152239" y="19118"/>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16"/>
            <p:cNvSpPr/>
            <p:nvPr/>
          </p:nvSpPr>
          <p:spPr>
            <a:xfrm flipH="1">
              <a:off x="5646880" y="3859399"/>
              <a:ext cx="3498124" cy="1284006"/>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16"/>
            <p:cNvSpPr/>
            <p:nvPr/>
          </p:nvSpPr>
          <p:spPr>
            <a:xfrm>
              <a:off x="2922450" y="45684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1" name="Google Shape;2891;p116"/>
          <p:cNvSpPr txBox="1"/>
          <p:nvPr>
            <p:ph type="title"/>
          </p:nvPr>
        </p:nvSpPr>
        <p:spPr>
          <a:xfrm>
            <a:off x="2342450" y="1846650"/>
            <a:ext cx="4461300" cy="145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892" name="Google Shape;2892;p116"/>
          <p:cNvGrpSpPr/>
          <p:nvPr/>
        </p:nvGrpSpPr>
        <p:grpSpPr>
          <a:xfrm flipH="1">
            <a:off x="5511225" y="207125"/>
            <a:ext cx="796225" cy="381475"/>
            <a:chOff x="3566300" y="405200"/>
            <a:chExt cx="796225" cy="381475"/>
          </a:xfrm>
        </p:grpSpPr>
        <p:sp>
          <p:nvSpPr>
            <p:cNvPr id="2893" name="Google Shape;2893;p116"/>
            <p:cNvSpPr/>
            <p:nvPr/>
          </p:nvSpPr>
          <p:spPr>
            <a:xfrm>
              <a:off x="3639900" y="670775"/>
              <a:ext cx="221325" cy="115900"/>
            </a:xfrm>
            <a:custGeom>
              <a:rect b="b" l="l" r="r" t="t"/>
              <a:pathLst>
                <a:path extrusionOk="0" h="4636" w="8853">
                  <a:moveTo>
                    <a:pt x="0" y="1"/>
                  </a:moveTo>
                  <a:lnTo>
                    <a:pt x="3163" y="4636"/>
                  </a:lnTo>
                  <a:lnTo>
                    <a:pt x="8852" y="2408"/>
                  </a:lnTo>
                  <a:cubicBezTo>
                    <a:pt x="8394" y="2292"/>
                    <a:pt x="7965" y="2243"/>
                    <a:pt x="7567" y="2243"/>
                  </a:cubicBezTo>
                  <a:cubicBezTo>
                    <a:pt x="5219" y="2243"/>
                    <a:pt x="3939" y="3959"/>
                    <a:pt x="3939" y="3959"/>
                  </a:cubicBezTo>
                  <a:cubicBezTo>
                    <a:pt x="3442" y="976"/>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16"/>
            <p:cNvSpPr/>
            <p:nvPr/>
          </p:nvSpPr>
          <p:spPr>
            <a:xfrm>
              <a:off x="3566300" y="527050"/>
              <a:ext cx="174075" cy="71650"/>
            </a:xfrm>
            <a:custGeom>
              <a:rect b="b" l="l" r="r" t="t"/>
              <a:pathLst>
                <a:path extrusionOk="0" h="2866" w="6963">
                  <a:moveTo>
                    <a:pt x="0" y="1"/>
                  </a:moveTo>
                  <a:lnTo>
                    <a:pt x="3163" y="2865"/>
                  </a:lnTo>
                  <a:lnTo>
                    <a:pt x="6963" y="239"/>
                  </a:lnTo>
                  <a:cubicBezTo>
                    <a:pt x="6939" y="239"/>
                    <a:pt x="6916" y="239"/>
                    <a:pt x="6892" y="239"/>
                  </a:cubicBezTo>
                  <a:cubicBezTo>
                    <a:pt x="4499" y="239"/>
                    <a:pt x="3621" y="2249"/>
                    <a:pt x="3621" y="2249"/>
                  </a:cubicBezTo>
                  <a:cubicBezTo>
                    <a:pt x="2725" y="14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16"/>
            <p:cNvSpPr/>
            <p:nvPr/>
          </p:nvSpPr>
          <p:spPr>
            <a:xfrm>
              <a:off x="4188425" y="405200"/>
              <a:ext cx="174100" cy="71650"/>
            </a:xfrm>
            <a:custGeom>
              <a:rect b="b" l="l" r="r" t="t"/>
              <a:pathLst>
                <a:path extrusionOk="0" h="2866" w="6964">
                  <a:moveTo>
                    <a:pt x="1" y="1"/>
                  </a:moveTo>
                  <a:lnTo>
                    <a:pt x="3124" y="2866"/>
                  </a:lnTo>
                  <a:lnTo>
                    <a:pt x="6963" y="220"/>
                  </a:lnTo>
                  <a:cubicBezTo>
                    <a:pt x="6951" y="220"/>
                    <a:pt x="6939" y="220"/>
                    <a:pt x="6928" y="220"/>
                  </a:cubicBezTo>
                  <a:cubicBezTo>
                    <a:pt x="4488" y="220"/>
                    <a:pt x="3601" y="2249"/>
                    <a:pt x="3601" y="2249"/>
                  </a:cubicBezTo>
                  <a:cubicBezTo>
                    <a:pt x="2706" y="14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96" name="Shape 2896"/>
        <p:cNvGrpSpPr/>
        <p:nvPr/>
      </p:nvGrpSpPr>
      <p:grpSpPr>
        <a:xfrm>
          <a:off x="0" y="0"/>
          <a:ext cx="0" cy="0"/>
          <a:chOff x="0" y="0"/>
          <a:chExt cx="0" cy="0"/>
        </a:xfrm>
      </p:grpSpPr>
      <p:grpSp>
        <p:nvGrpSpPr>
          <p:cNvPr id="2897" name="Google Shape;2897;p117"/>
          <p:cNvGrpSpPr/>
          <p:nvPr/>
        </p:nvGrpSpPr>
        <p:grpSpPr>
          <a:xfrm>
            <a:off x="-31500" y="580334"/>
            <a:ext cx="9176798" cy="4580923"/>
            <a:chOff x="-31500" y="580334"/>
            <a:chExt cx="9176798" cy="4580923"/>
          </a:xfrm>
        </p:grpSpPr>
        <p:sp>
          <p:nvSpPr>
            <p:cNvPr id="2898" name="Google Shape;2898;p11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17"/>
            <p:cNvSpPr/>
            <p:nvPr/>
          </p:nvSpPr>
          <p:spPr>
            <a:xfrm>
              <a:off x="4989825" y="814550"/>
              <a:ext cx="4154084"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0" name="Google Shape;2900;p117"/>
            <p:cNvGrpSpPr/>
            <p:nvPr/>
          </p:nvGrpSpPr>
          <p:grpSpPr>
            <a:xfrm>
              <a:off x="1000" y="882375"/>
              <a:ext cx="9144299" cy="3772500"/>
              <a:chOff x="1000" y="425175"/>
              <a:chExt cx="9960025" cy="3772500"/>
            </a:xfrm>
          </p:grpSpPr>
          <p:sp>
            <p:nvSpPr>
              <p:cNvPr id="2901" name="Google Shape;2901;p117"/>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17"/>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17"/>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4" name="Google Shape;2904;p117"/>
            <p:cNvGrpSpPr/>
            <p:nvPr/>
          </p:nvGrpSpPr>
          <p:grpSpPr>
            <a:xfrm>
              <a:off x="-31500" y="580334"/>
              <a:ext cx="915984" cy="3994163"/>
              <a:chOff x="2008200" y="2578500"/>
              <a:chExt cx="446125" cy="1945525"/>
            </a:xfrm>
          </p:grpSpPr>
          <p:sp>
            <p:nvSpPr>
              <p:cNvPr id="2905" name="Google Shape;2905;p11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1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1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1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1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1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17"/>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17"/>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17"/>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17"/>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17"/>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6" name="Google Shape;2916;p117"/>
            <p:cNvSpPr/>
            <p:nvPr/>
          </p:nvSpPr>
          <p:spPr>
            <a:xfrm flipH="1">
              <a:off x="1010" y="4279725"/>
              <a:ext cx="9143915" cy="881532"/>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7" name="Google Shape;2917;p117"/>
            <p:cNvGrpSpPr/>
            <p:nvPr/>
          </p:nvGrpSpPr>
          <p:grpSpPr>
            <a:xfrm>
              <a:off x="1000" y="4108700"/>
              <a:ext cx="3890575" cy="1052550"/>
              <a:chOff x="-3486600" y="4458175"/>
              <a:chExt cx="3890575" cy="1052550"/>
            </a:xfrm>
          </p:grpSpPr>
          <p:sp>
            <p:nvSpPr>
              <p:cNvPr id="2918" name="Google Shape;2918;p117"/>
              <p:cNvSpPr/>
              <p:nvPr/>
            </p:nvSpPr>
            <p:spPr>
              <a:xfrm>
                <a:off x="-2289025" y="46897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17"/>
              <p:cNvSpPr/>
              <p:nvPr/>
            </p:nvSpPr>
            <p:spPr>
              <a:xfrm>
                <a:off x="-3486600" y="44581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20" name="Google Shape;2920;p117"/>
          <p:cNvSpPr txBox="1"/>
          <p:nvPr>
            <p:ph type="title"/>
          </p:nvPr>
        </p:nvSpPr>
        <p:spPr>
          <a:xfrm>
            <a:off x="884475" y="1448275"/>
            <a:ext cx="3643200" cy="1460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8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921" name="Google Shape;2921;p117"/>
          <p:cNvSpPr txBox="1"/>
          <p:nvPr>
            <p:ph idx="1" type="subTitle"/>
          </p:nvPr>
        </p:nvSpPr>
        <p:spPr>
          <a:xfrm>
            <a:off x="884475" y="2740050"/>
            <a:ext cx="3643200" cy="85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2" name="Shape 2922"/>
        <p:cNvGrpSpPr/>
        <p:nvPr/>
      </p:nvGrpSpPr>
      <p:grpSpPr>
        <a:xfrm>
          <a:off x="0" y="0"/>
          <a:ext cx="0" cy="0"/>
          <a:chOff x="0" y="0"/>
          <a:chExt cx="0" cy="0"/>
        </a:xfrm>
      </p:grpSpPr>
      <p:sp>
        <p:nvSpPr>
          <p:cNvPr id="2923" name="Google Shape;2923;p118"/>
          <p:cNvSpPr/>
          <p:nvPr>
            <p:ph idx="2" type="pic"/>
          </p:nvPr>
        </p:nvSpPr>
        <p:spPr>
          <a:xfrm>
            <a:off x="-28650" y="0"/>
            <a:ext cx="9201300" cy="5143500"/>
          </a:xfrm>
          <a:prstGeom prst="rect">
            <a:avLst/>
          </a:prstGeom>
          <a:noFill/>
          <a:ln>
            <a:noFill/>
          </a:ln>
        </p:spPr>
      </p:sp>
      <p:sp>
        <p:nvSpPr>
          <p:cNvPr id="2924" name="Google Shape;2924;p118"/>
          <p:cNvSpPr txBox="1"/>
          <p:nvPr>
            <p:ph type="title"/>
          </p:nvPr>
        </p:nvSpPr>
        <p:spPr>
          <a:xfrm>
            <a:off x="716700" y="574625"/>
            <a:ext cx="7710600" cy="5367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25" name="Shape 2925"/>
        <p:cNvGrpSpPr/>
        <p:nvPr/>
      </p:nvGrpSpPr>
      <p:grpSpPr>
        <a:xfrm>
          <a:off x="0" y="0"/>
          <a:ext cx="0" cy="0"/>
          <a:chOff x="0" y="0"/>
          <a:chExt cx="0" cy="0"/>
        </a:xfrm>
      </p:grpSpPr>
      <p:grpSp>
        <p:nvGrpSpPr>
          <p:cNvPr id="2926" name="Google Shape;2926;p119"/>
          <p:cNvGrpSpPr/>
          <p:nvPr/>
        </p:nvGrpSpPr>
        <p:grpSpPr>
          <a:xfrm>
            <a:off x="-145200" y="-14850"/>
            <a:ext cx="9909202" cy="5358975"/>
            <a:chOff x="-154725" y="213750"/>
            <a:chExt cx="9909202" cy="5358975"/>
          </a:xfrm>
        </p:grpSpPr>
        <p:sp>
          <p:nvSpPr>
            <p:cNvPr id="2927" name="Google Shape;2927;p119"/>
            <p:cNvSpPr/>
            <p:nvPr/>
          </p:nvSpPr>
          <p:spPr>
            <a:xfrm flipH="1">
              <a:off x="638" y="435800"/>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2928" name="Google Shape;2928;p119"/>
            <p:cNvGrpSpPr/>
            <p:nvPr/>
          </p:nvGrpSpPr>
          <p:grpSpPr>
            <a:xfrm flipH="1">
              <a:off x="-65775" y="853229"/>
              <a:ext cx="9224837" cy="3772500"/>
              <a:chOff x="1000" y="425175"/>
              <a:chExt cx="10047748" cy="3772500"/>
            </a:xfrm>
          </p:grpSpPr>
          <p:sp>
            <p:nvSpPr>
              <p:cNvPr id="2929" name="Google Shape;2929;p119"/>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19"/>
              <p:cNvSpPr/>
              <p:nvPr/>
            </p:nvSpPr>
            <p:spPr>
              <a:xfrm flipH="1">
                <a:off x="6155341" y="670921"/>
                <a:ext cx="3893407"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19"/>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2" name="Google Shape;2932;p119"/>
            <p:cNvSpPr/>
            <p:nvPr/>
          </p:nvSpPr>
          <p:spPr>
            <a:xfrm flipH="1" rot="1172008">
              <a:off x="182905" y="2333011"/>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19"/>
            <p:cNvSpPr/>
            <p:nvPr/>
          </p:nvSpPr>
          <p:spPr>
            <a:xfrm flipH="1">
              <a:off x="144928" y="3016312"/>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19"/>
            <p:cNvSpPr/>
            <p:nvPr/>
          </p:nvSpPr>
          <p:spPr>
            <a:xfrm flipH="1">
              <a:off x="507321" y="3696637"/>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19"/>
            <p:cNvSpPr/>
            <p:nvPr/>
          </p:nvSpPr>
          <p:spPr>
            <a:xfrm rot="-1171966">
              <a:off x="7481991" y="1586208"/>
              <a:ext cx="1851770" cy="283489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19"/>
            <p:cNvSpPr/>
            <p:nvPr/>
          </p:nvSpPr>
          <p:spPr>
            <a:xfrm>
              <a:off x="7195278" y="2437678"/>
              <a:ext cx="2185753" cy="1725288"/>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7" name="Google Shape;2937;p119"/>
            <p:cNvGrpSpPr/>
            <p:nvPr/>
          </p:nvGrpSpPr>
          <p:grpSpPr>
            <a:xfrm flipH="1">
              <a:off x="15148" y="3216396"/>
              <a:ext cx="9143915" cy="1760949"/>
              <a:chOff x="1901275" y="3186546"/>
              <a:chExt cx="9143915" cy="1760949"/>
            </a:xfrm>
          </p:grpSpPr>
          <p:sp>
            <p:nvSpPr>
              <p:cNvPr id="2938" name="Google Shape;2938;p119"/>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19"/>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119"/>
            <p:cNvGrpSpPr/>
            <p:nvPr/>
          </p:nvGrpSpPr>
          <p:grpSpPr>
            <a:xfrm flipH="1">
              <a:off x="-23237" y="213750"/>
              <a:ext cx="9088300" cy="4778750"/>
              <a:chOff x="1995275" y="183900"/>
              <a:chExt cx="9088300" cy="4778750"/>
            </a:xfrm>
          </p:grpSpPr>
          <p:sp>
            <p:nvSpPr>
              <p:cNvPr id="2941" name="Google Shape;2941;p119"/>
              <p:cNvSpPr/>
              <p:nvPr/>
            </p:nvSpPr>
            <p:spPr>
              <a:xfrm>
                <a:off x="2169825" y="637450"/>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19"/>
              <p:cNvSpPr/>
              <p:nvPr/>
            </p:nvSpPr>
            <p:spPr>
              <a:xfrm>
                <a:off x="1998250" y="1299400"/>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19"/>
              <p:cNvSpPr/>
              <p:nvPr/>
            </p:nvSpPr>
            <p:spPr>
              <a:xfrm>
                <a:off x="1995275" y="183900"/>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19"/>
              <p:cNvSpPr/>
              <p:nvPr/>
            </p:nvSpPr>
            <p:spPr>
              <a:xfrm>
                <a:off x="2586075" y="783175"/>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19"/>
              <p:cNvSpPr/>
              <p:nvPr/>
            </p:nvSpPr>
            <p:spPr>
              <a:xfrm>
                <a:off x="2737750" y="2338275"/>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19"/>
              <p:cNvSpPr/>
              <p:nvPr/>
            </p:nvSpPr>
            <p:spPr>
              <a:xfrm>
                <a:off x="2488600" y="390300"/>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19"/>
              <p:cNvSpPr/>
              <p:nvPr/>
            </p:nvSpPr>
            <p:spPr>
              <a:xfrm>
                <a:off x="2373725" y="1298900"/>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19"/>
              <p:cNvSpPr/>
              <p:nvPr/>
            </p:nvSpPr>
            <p:spPr>
              <a:xfrm>
                <a:off x="2418475" y="185400"/>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19"/>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19"/>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19"/>
              <p:cNvSpPr/>
              <p:nvPr/>
            </p:nvSpPr>
            <p:spPr>
              <a:xfrm>
                <a:off x="2436875" y="3523400"/>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19"/>
              <p:cNvSpPr/>
              <p:nvPr/>
            </p:nvSpPr>
            <p:spPr>
              <a:xfrm>
                <a:off x="2197175" y="185400"/>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1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1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1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1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1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19"/>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9" name="Google Shape;2959;p119"/>
            <p:cNvGrpSpPr/>
            <p:nvPr/>
          </p:nvGrpSpPr>
          <p:grpSpPr>
            <a:xfrm flipH="1">
              <a:off x="16062" y="4336875"/>
              <a:ext cx="9174363" cy="1235850"/>
              <a:chOff x="-2878337" y="4288775"/>
              <a:chExt cx="9174363" cy="1235850"/>
            </a:xfrm>
          </p:grpSpPr>
          <p:sp>
            <p:nvSpPr>
              <p:cNvPr id="2960" name="Google Shape;2960;p119"/>
              <p:cNvSpPr/>
              <p:nvPr/>
            </p:nvSpPr>
            <p:spPr>
              <a:xfrm>
                <a:off x="-2878337" y="4288775"/>
                <a:ext cx="9174363"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19"/>
              <p:cNvSpPr/>
              <p:nvPr/>
            </p:nvSpPr>
            <p:spPr>
              <a:xfrm>
                <a:off x="-2878337" y="4373325"/>
                <a:ext cx="7360353"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2" name="Google Shape;2962;p119"/>
            <p:cNvGrpSpPr/>
            <p:nvPr/>
          </p:nvGrpSpPr>
          <p:grpSpPr>
            <a:xfrm flipH="1">
              <a:off x="6172884" y="983779"/>
              <a:ext cx="1347250" cy="857900"/>
              <a:chOff x="3408650" y="513625"/>
              <a:chExt cx="1347250" cy="857900"/>
            </a:xfrm>
          </p:grpSpPr>
          <p:sp>
            <p:nvSpPr>
              <p:cNvPr id="2963" name="Google Shape;2963;p119"/>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19"/>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19"/>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19"/>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7" name="Google Shape;2967;p119"/>
            <p:cNvSpPr/>
            <p:nvPr/>
          </p:nvSpPr>
          <p:spPr>
            <a:xfrm flipH="1">
              <a:off x="-23219" y="4261675"/>
              <a:ext cx="3166344"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8" name="Google Shape;2968;p119"/>
          <p:cNvSpPr txBox="1"/>
          <p:nvPr>
            <p:ph hasCustomPrompt="1" type="title"/>
          </p:nvPr>
        </p:nvSpPr>
        <p:spPr>
          <a:xfrm>
            <a:off x="1956900" y="1773850"/>
            <a:ext cx="5230200" cy="107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969" name="Google Shape;2969;p119"/>
          <p:cNvSpPr txBox="1"/>
          <p:nvPr>
            <p:ph idx="1" type="subTitle"/>
          </p:nvPr>
        </p:nvSpPr>
        <p:spPr>
          <a:xfrm>
            <a:off x="1956900" y="2852348"/>
            <a:ext cx="5230200" cy="49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970" name="Shape 2970"/>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971" name="Shape 2971"/>
        <p:cNvGrpSpPr/>
        <p:nvPr/>
      </p:nvGrpSpPr>
      <p:grpSpPr>
        <a:xfrm>
          <a:off x="0" y="0"/>
          <a:ext cx="0" cy="0"/>
          <a:chOff x="0" y="0"/>
          <a:chExt cx="0" cy="0"/>
        </a:xfrm>
      </p:grpSpPr>
      <p:grpSp>
        <p:nvGrpSpPr>
          <p:cNvPr id="2972" name="Google Shape;2972;p121"/>
          <p:cNvGrpSpPr/>
          <p:nvPr/>
        </p:nvGrpSpPr>
        <p:grpSpPr>
          <a:xfrm>
            <a:off x="-152401" y="2864442"/>
            <a:ext cx="10131601" cy="2296796"/>
            <a:chOff x="-152401" y="2864442"/>
            <a:chExt cx="10131601" cy="2296796"/>
          </a:xfrm>
        </p:grpSpPr>
        <p:grpSp>
          <p:nvGrpSpPr>
            <p:cNvPr id="2973" name="Google Shape;2973;p121"/>
            <p:cNvGrpSpPr/>
            <p:nvPr/>
          </p:nvGrpSpPr>
          <p:grpSpPr>
            <a:xfrm>
              <a:off x="8225125" y="2864442"/>
              <a:ext cx="1754075" cy="2085825"/>
              <a:chOff x="4538975" y="2958950"/>
              <a:chExt cx="1754075" cy="1384550"/>
            </a:xfrm>
          </p:grpSpPr>
          <p:sp>
            <p:nvSpPr>
              <p:cNvPr id="2974" name="Google Shape;2974;p121"/>
              <p:cNvSpPr/>
              <p:nvPr/>
            </p:nvSpPr>
            <p:spPr>
              <a:xfrm>
                <a:off x="45389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21"/>
              <p:cNvSpPr/>
              <p:nvPr/>
            </p:nvSpPr>
            <p:spPr>
              <a:xfrm>
                <a:off x="50582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121"/>
            <p:cNvGrpSpPr/>
            <p:nvPr/>
          </p:nvGrpSpPr>
          <p:grpSpPr>
            <a:xfrm>
              <a:off x="-152401" y="3838347"/>
              <a:ext cx="6613846" cy="1314460"/>
              <a:chOff x="1748875" y="3472010"/>
              <a:chExt cx="6613846" cy="1421038"/>
            </a:xfrm>
          </p:grpSpPr>
          <p:sp>
            <p:nvSpPr>
              <p:cNvPr id="2977" name="Google Shape;2977;p121"/>
              <p:cNvSpPr/>
              <p:nvPr/>
            </p:nvSpPr>
            <p:spPr>
              <a:xfrm>
                <a:off x="1901275" y="4116025"/>
                <a:ext cx="6461446" cy="777023"/>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21"/>
              <p:cNvSpPr/>
              <p:nvPr/>
            </p:nvSpPr>
            <p:spPr>
              <a:xfrm>
                <a:off x="1748875" y="3472010"/>
                <a:ext cx="2828275"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9" name="Google Shape;2979;p12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0" name="Google Shape;2980;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81" name="Google Shape;2981;p121"/>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82" name="Google Shape;2982;p121"/>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83" name="Google Shape;2983;p121"/>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84" name="Google Shape;2984;p121"/>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85" name="Google Shape;2985;p121"/>
          <p:cNvSpPr txBox="1"/>
          <p:nvPr>
            <p:ph hasCustomPrompt="1" idx="5" type="title"/>
          </p:nvPr>
        </p:nvSpPr>
        <p:spPr>
          <a:xfrm>
            <a:off x="2151126"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986" name="Google Shape;2986;p121"/>
          <p:cNvSpPr txBox="1"/>
          <p:nvPr>
            <p:ph hasCustomPrompt="1" idx="6" type="title"/>
          </p:nvPr>
        </p:nvSpPr>
        <p:spPr>
          <a:xfrm>
            <a:off x="2151113"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987" name="Google Shape;2987;p121"/>
          <p:cNvSpPr txBox="1"/>
          <p:nvPr>
            <p:ph hasCustomPrompt="1" idx="7" type="title"/>
          </p:nvPr>
        </p:nvSpPr>
        <p:spPr>
          <a:xfrm>
            <a:off x="5383797"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988" name="Google Shape;2988;p121"/>
          <p:cNvSpPr txBox="1"/>
          <p:nvPr>
            <p:ph hasCustomPrompt="1" idx="8" type="title"/>
          </p:nvPr>
        </p:nvSpPr>
        <p:spPr>
          <a:xfrm>
            <a:off x="5383784"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989" name="Google Shape;2989;p121"/>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2990" name="Google Shape;2990;p121"/>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2991" name="Google Shape;2991;p121"/>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2992" name="Google Shape;2992;p121"/>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993" name="Shape 2993"/>
        <p:cNvGrpSpPr/>
        <p:nvPr/>
      </p:nvGrpSpPr>
      <p:grpSpPr>
        <a:xfrm>
          <a:off x="0" y="0"/>
          <a:ext cx="0" cy="0"/>
          <a:chOff x="0" y="0"/>
          <a:chExt cx="0" cy="0"/>
        </a:xfrm>
      </p:grpSpPr>
      <p:grpSp>
        <p:nvGrpSpPr>
          <p:cNvPr id="2994" name="Google Shape;2994;p122"/>
          <p:cNvGrpSpPr/>
          <p:nvPr/>
        </p:nvGrpSpPr>
        <p:grpSpPr>
          <a:xfrm>
            <a:off x="-11304" y="806175"/>
            <a:ext cx="9228911" cy="4334175"/>
            <a:chOff x="-11304" y="806175"/>
            <a:chExt cx="9228911" cy="4334175"/>
          </a:xfrm>
        </p:grpSpPr>
        <p:grpSp>
          <p:nvGrpSpPr>
            <p:cNvPr id="2995" name="Google Shape;2995;p122"/>
            <p:cNvGrpSpPr/>
            <p:nvPr/>
          </p:nvGrpSpPr>
          <p:grpSpPr>
            <a:xfrm>
              <a:off x="1000" y="806175"/>
              <a:ext cx="9144299" cy="3772500"/>
              <a:chOff x="1000" y="425175"/>
              <a:chExt cx="9960025" cy="3772500"/>
            </a:xfrm>
          </p:grpSpPr>
          <p:sp>
            <p:nvSpPr>
              <p:cNvPr id="2996" name="Google Shape;2996;p122"/>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22"/>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22"/>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122"/>
            <p:cNvGrpSpPr/>
            <p:nvPr/>
          </p:nvGrpSpPr>
          <p:grpSpPr>
            <a:xfrm>
              <a:off x="-11175" y="883134"/>
              <a:ext cx="915984" cy="3994163"/>
              <a:chOff x="2008200" y="2578500"/>
              <a:chExt cx="446125" cy="1945525"/>
            </a:xfrm>
          </p:grpSpPr>
          <p:sp>
            <p:nvSpPr>
              <p:cNvPr id="3000" name="Google Shape;3000;p12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2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2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2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2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2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2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2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2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2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2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1" name="Google Shape;3011;p122"/>
            <p:cNvGrpSpPr/>
            <p:nvPr/>
          </p:nvGrpSpPr>
          <p:grpSpPr>
            <a:xfrm flipH="1">
              <a:off x="-11304" y="4430150"/>
              <a:ext cx="9228911" cy="710200"/>
              <a:chOff x="1901275" y="4812450"/>
              <a:chExt cx="9228911" cy="710200"/>
            </a:xfrm>
          </p:grpSpPr>
          <p:sp>
            <p:nvSpPr>
              <p:cNvPr id="3012" name="Google Shape;3012;p122"/>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22"/>
              <p:cNvSpPr/>
              <p:nvPr/>
            </p:nvSpPr>
            <p:spPr>
              <a:xfrm>
                <a:off x="5467406" y="4812450"/>
                <a:ext cx="5662780"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14" name="Google Shape;3014;p122"/>
          <p:cNvSpPr txBox="1"/>
          <p:nvPr>
            <p:ph type="title"/>
          </p:nvPr>
        </p:nvSpPr>
        <p:spPr>
          <a:xfrm>
            <a:off x="865625" y="3231525"/>
            <a:ext cx="49029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2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3015" name="Google Shape;3015;p122"/>
          <p:cNvSpPr txBox="1"/>
          <p:nvPr>
            <p:ph idx="1" type="subTitle"/>
          </p:nvPr>
        </p:nvSpPr>
        <p:spPr>
          <a:xfrm>
            <a:off x="865625" y="1380075"/>
            <a:ext cx="4902900" cy="1908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016" name="Shape 3016"/>
        <p:cNvGrpSpPr/>
        <p:nvPr/>
      </p:nvGrpSpPr>
      <p:grpSpPr>
        <a:xfrm>
          <a:off x="0" y="0"/>
          <a:ext cx="0" cy="0"/>
          <a:chOff x="0" y="0"/>
          <a:chExt cx="0" cy="0"/>
        </a:xfrm>
      </p:grpSpPr>
      <p:grpSp>
        <p:nvGrpSpPr>
          <p:cNvPr id="3017" name="Google Shape;3017;p123"/>
          <p:cNvGrpSpPr/>
          <p:nvPr/>
        </p:nvGrpSpPr>
        <p:grpSpPr>
          <a:xfrm>
            <a:off x="-230119" y="99782"/>
            <a:ext cx="9399600" cy="5069249"/>
            <a:chOff x="-230119" y="99782"/>
            <a:chExt cx="9399600" cy="5069249"/>
          </a:xfrm>
        </p:grpSpPr>
        <p:grpSp>
          <p:nvGrpSpPr>
            <p:cNvPr id="3018" name="Google Shape;3018;p123"/>
            <p:cNvGrpSpPr/>
            <p:nvPr/>
          </p:nvGrpSpPr>
          <p:grpSpPr>
            <a:xfrm flipH="1">
              <a:off x="-230119" y="445013"/>
              <a:ext cx="9399600" cy="4716226"/>
              <a:chOff x="-31500" y="445013"/>
              <a:chExt cx="9399600" cy="4716226"/>
            </a:xfrm>
          </p:grpSpPr>
          <p:grpSp>
            <p:nvGrpSpPr>
              <p:cNvPr id="3019" name="Google Shape;3019;p123"/>
              <p:cNvGrpSpPr/>
              <p:nvPr/>
            </p:nvGrpSpPr>
            <p:grpSpPr>
              <a:xfrm>
                <a:off x="8218275" y="445013"/>
                <a:ext cx="1149825" cy="4456500"/>
                <a:chOff x="9933750" y="374363"/>
                <a:chExt cx="1149825" cy="4456500"/>
              </a:xfrm>
            </p:grpSpPr>
            <p:sp>
              <p:nvSpPr>
                <p:cNvPr id="3020" name="Google Shape;3020;p123"/>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23"/>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2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2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2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2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2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23"/>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8" name="Google Shape;3028;p123"/>
              <p:cNvGrpSpPr/>
              <p:nvPr/>
            </p:nvGrpSpPr>
            <p:grpSpPr>
              <a:xfrm>
                <a:off x="-31500" y="580334"/>
                <a:ext cx="915984" cy="3994163"/>
                <a:chOff x="2008200" y="2578500"/>
                <a:chExt cx="446125" cy="1945525"/>
              </a:xfrm>
            </p:grpSpPr>
            <p:sp>
              <p:nvSpPr>
                <p:cNvPr id="3029" name="Google Shape;3029;p12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2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2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2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2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2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23"/>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23"/>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23"/>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23"/>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23"/>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0" name="Google Shape;3040;p12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2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2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3" name="Google Shape;3043;p123"/>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4" name="Google Shape;3044;p123"/>
            <p:cNvGrpSpPr/>
            <p:nvPr/>
          </p:nvGrpSpPr>
          <p:grpSpPr>
            <a:xfrm>
              <a:off x="8205438" y="99782"/>
              <a:ext cx="450575" cy="397400"/>
              <a:chOff x="8512100" y="985082"/>
              <a:chExt cx="450575" cy="397400"/>
            </a:xfrm>
          </p:grpSpPr>
          <p:sp>
            <p:nvSpPr>
              <p:cNvPr id="3045" name="Google Shape;3045;p123"/>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23"/>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47" name="Google Shape;3047;p123"/>
          <p:cNvSpPr txBox="1"/>
          <p:nvPr>
            <p:ph type="title"/>
          </p:nvPr>
        </p:nvSpPr>
        <p:spPr>
          <a:xfrm>
            <a:off x="4190225" y="1084725"/>
            <a:ext cx="3798300" cy="1632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48" name="Google Shape;3048;p123"/>
          <p:cNvSpPr txBox="1"/>
          <p:nvPr>
            <p:ph idx="1" type="subTitle"/>
          </p:nvPr>
        </p:nvSpPr>
        <p:spPr>
          <a:xfrm>
            <a:off x="4190225" y="2854701"/>
            <a:ext cx="3798300" cy="78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49" name="Google Shape;3049;p123"/>
          <p:cNvSpPr/>
          <p:nvPr>
            <p:ph idx="2" type="pic"/>
          </p:nvPr>
        </p:nvSpPr>
        <p:spPr>
          <a:xfrm>
            <a:off x="935325" y="574625"/>
            <a:ext cx="2943600" cy="3714000"/>
          </a:xfrm>
          <a:prstGeom prst="rect">
            <a:avLst/>
          </a:prstGeom>
          <a:noFill/>
          <a:ln>
            <a:noFill/>
          </a:ln>
        </p:spPr>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050" name="Shape 3050"/>
        <p:cNvGrpSpPr/>
        <p:nvPr/>
      </p:nvGrpSpPr>
      <p:grpSpPr>
        <a:xfrm>
          <a:off x="0" y="0"/>
          <a:ext cx="0" cy="0"/>
          <a:chOff x="0" y="0"/>
          <a:chExt cx="0" cy="0"/>
        </a:xfrm>
      </p:grpSpPr>
      <p:grpSp>
        <p:nvGrpSpPr>
          <p:cNvPr id="3051" name="Google Shape;3051;p124"/>
          <p:cNvGrpSpPr/>
          <p:nvPr/>
        </p:nvGrpSpPr>
        <p:grpSpPr>
          <a:xfrm>
            <a:off x="-1015926" y="-194718"/>
            <a:ext cx="10423400" cy="6350744"/>
            <a:chOff x="-1015926" y="-194718"/>
            <a:chExt cx="10423400" cy="6350744"/>
          </a:xfrm>
        </p:grpSpPr>
        <p:grpSp>
          <p:nvGrpSpPr>
            <p:cNvPr id="3052" name="Google Shape;3052;p124"/>
            <p:cNvGrpSpPr/>
            <p:nvPr/>
          </p:nvGrpSpPr>
          <p:grpSpPr>
            <a:xfrm>
              <a:off x="-1015926" y="2989668"/>
              <a:ext cx="3615317" cy="3166358"/>
              <a:chOff x="781965" y="867328"/>
              <a:chExt cx="4728377" cy="4141195"/>
            </a:xfrm>
          </p:grpSpPr>
          <p:sp>
            <p:nvSpPr>
              <p:cNvPr id="3053" name="Google Shape;3053;p124"/>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24"/>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124"/>
            <p:cNvGrpSpPr/>
            <p:nvPr/>
          </p:nvGrpSpPr>
          <p:grpSpPr>
            <a:xfrm>
              <a:off x="34350" y="-98106"/>
              <a:ext cx="678875" cy="5339725"/>
              <a:chOff x="1252200" y="-178968"/>
              <a:chExt cx="678875" cy="5339725"/>
            </a:xfrm>
          </p:grpSpPr>
          <p:sp>
            <p:nvSpPr>
              <p:cNvPr id="3056" name="Google Shape;3056;p124"/>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24"/>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24"/>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9" name="Google Shape;3059;p12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0" name="Google Shape;3060;p124"/>
            <p:cNvGrpSpPr/>
            <p:nvPr/>
          </p:nvGrpSpPr>
          <p:grpSpPr>
            <a:xfrm>
              <a:off x="8524800" y="-194718"/>
              <a:ext cx="619200" cy="5338225"/>
              <a:chOff x="8524800" y="-194718"/>
              <a:chExt cx="619200" cy="5338225"/>
            </a:xfrm>
          </p:grpSpPr>
          <p:sp>
            <p:nvSpPr>
              <p:cNvPr id="3061" name="Google Shape;3061;p124"/>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24"/>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24"/>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24"/>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24"/>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24"/>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24"/>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24"/>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24"/>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124"/>
            <p:cNvGrpSpPr/>
            <p:nvPr/>
          </p:nvGrpSpPr>
          <p:grpSpPr>
            <a:xfrm>
              <a:off x="-222044" y="4207621"/>
              <a:ext cx="1870524" cy="1067180"/>
              <a:chOff x="137276" y="3854024"/>
              <a:chExt cx="1762650" cy="1005635"/>
            </a:xfrm>
          </p:grpSpPr>
          <p:grpSp>
            <p:nvGrpSpPr>
              <p:cNvPr id="3071" name="Google Shape;3071;p124"/>
              <p:cNvGrpSpPr/>
              <p:nvPr/>
            </p:nvGrpSpPr>
            <p:grpSpPr>
              <a:xfrm>
                <a:off x="137276" y="3854024"/>
                <a:ext cx="1762650" cy="1005635"/>
                <a:chOff x="2083436" y="2909224"/>
                <a:chExt cx="2212439" cy="1262250"/>
              </a:xfrm>
            </p:grpSpPr>
            <p:sp>
              <p:nvSpPr>
                <p:cNvPr id="3072" name="Google Shape;3072;p124"/>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24"/>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4" name="Google Shape;3074;p124"/>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5" name="Google Shape;3075;p124"/>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24"/>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24"/>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8" name="Google Shape;3078;p124"/>
          <p:cNvSpPr txBox="1"/>
          <p:nvPr>
            <p:ph type="title"/>
          </p:nvPr>
        </p:nvSpPr>
        <p:spPr>
          <a:xfrm>
            <a:off x="903145" y="1311538"/>
            <a:ext cx="2759700" cy="10893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79" name="Google Shape;3079;p124"/>
          <p:cNvSpPr txBox="1"/>
          <p:nvPr>
            <p:ph idx="1" type="subTitle"/>
          </p:nvPr>
        </p:nvSpPr>
        <p:spPr>
          <a:xfrm>
            <a:off x="903145" y="2476863"/>
            <a:ext cx="2759700" cy="9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2485450" y="1385850"/>
            <a:ext cx="4175400" cy="1545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3475950" y="2946900"/>
            <a:ext cx="2196600" cy="57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6" name="Google Shape;56;p14"/>
          <p:cNvGrpSpPr/>
          <p:nvPr/>
        </p:nvGrpSpPr>
        <p:grpSpPr>
          <a:xfrm>
            <a:off x="-14850" y="24825"/>
            <a:ext cx="9174275" cy="5135725"/>
            <a:chOff x="-14850" y="24825"/>
            <a:chExt cx="9174275" cy="5135725"/>
          </a:xfrm>
        </p:grpSpPr>
        <p:sp>
          <p:nvSpPr>
            <p:cNvPr id="57" name="Google Shape;57;p14"/>
            <p:cNvSpPr/>
            <p:nvPr/>
          </p:nvSpPr>
          <p:spPr>
            <a:xfrm>
              <a:off x="-14850" y="24825"/>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58" name="Google Shape;58;p14"/>
            <p:cNvGrpSpPr/>
            <p:nvPr/>
          </p:nvGrpSpPr>
          <p:grpSpPr>
            <a:xfrm>
              <a:off x="1000" y="442254"/>
              <a:ext cx="9144299" cy="3772500"/>
              <a:chOff x="1000" y="425175"/>
              <a:chExt cx="9960025" cy="3772500"/>
            </a:xfrm>
          </p:grpSpPr>
          <p:sp>
            <p:nvSpPr>
              <p:cNvPr id="59" name="Google Shape;59;p14"/>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3080" name="Shape 3080"/>
        <p:cNvGrpSpPr/>
        <p:nvPr/>
      </p:nvGrpSpPr>
      <p:grpSpPr>
        <a:xfrm>
          <a:off x="0" y="0"/>
          <a:ext cx="0" cy="0"/>
          <a:chOff x="0" y="0"/>
          <a:chExt cx="0" cy="0"/>
        </a:xfrm>
      </p:grpSpPr>
      <p:grpSp>
        <p:nvGrpSpPr>
          <p:cNvPr id="3081" name="Google Shape;3081;p125"/>
          <p:cNvGrpSpPr/>
          <p:nvPr/>
        </p:nvGrpSpPr>
        <p:grpSpPr>
          <a:xfrm>
            <a:off x="-486967" y="445013"/>
            <a:ext cx="9890260" cy="5138650"/>
            <a:chOff x="-486967" y="445013"/>
            <a:chExt cx="9890260" cy="5138650"/>
          </a:xfrm>
        </p:grpSpPr>
        <p:grpSp>
          <p:nvGrpSpPr>
            <p:cNvPr id="3082" name="Google Shape;3082;p125"/>
            <p:cNvGrpSpPr/>
            <p:nvPr/>
          </p:nvGrpSpPr>
          <p:grpSpPr>
            <a:xfrm>
              <a:off x="-31500" y="445013"/>
              <a:ext cx="9399600" cy="4716226"/>
              <a:chOff x="-31500" y="445013"/>
              <a:chExt cx="9399600" cy="4716226"/>
            </a:xfrm>
          </p:grpSpPr>
          <p:grpSp>
            <p:nvGrpSpPr>
              <p:cNvPr id="3083" name="Google Shape;3083;p125"/>
              <p:cNvGrpSpPr/>
              <p:nvPr/>
            </p:nvGrpSpPr>
            <p:grpSpPr>
              <a:xfrm>
                <a:off x="8218275" y="445013"/>
                <a:ext cx="1149825" cy="4456500"/>
                <a:chOff x="9933750" y="374363"/>
                <a:chExt cx="1149825" cy="4456500"/>
              </a:xfrm>
            </p:grpSpPr>
            <p:sp>
              <p:nvSpPr>
                <p:cNvPr id="3084" name="Google Shape;3084;p125"/>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25"/>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2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2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2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2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2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25"/>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2" name="Google Shape;3092;p125"/>
              <p:cNvGrpSpPr/>
              <p:nvPr/>
            </p:nvGrpSpPr>
            <p:grpSpPr>
              <a:xfrm>
                <a:off x="-31500" y="580334"/>
                <a:ext cx="915984" cy="3994163"/>
                <a:chOff x="2008200" y="2578500"/>
                <a:chExt cx="446125" cy="1945525"/>
              </a:xfrm>
            </p:grpSpPr>
            <p:sp>
              <p:nvSpPr>
                <p:cNvPr id="3093" name="Google Shape;3093;p12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2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2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2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2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2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25"/>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25"/>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25"/>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25"/>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25"/>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4" name="Google Shape;3104;p12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2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2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125"/>
            <p:cNvGrpSpPr/>
            <p:nvPr/>
          </p:nvGrpSpPr>
          <p:grpSpPr>
            <a:xfrm>
              <a:off x="6306470" y="3700937"/>
              <a:ext cx="3096824" cy="1882725"/>
              <a:chOff x="6306470" y="3700937"/>
              <a:chExt cx="3096824" cy="1882725"/>
            </a:xfrm>
          </p:grpSpPr>
          <p:sp>
            <p:nvSpPr>
              <p:cNvPr id="3108" name="Google Shape;3108;p125"/>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25"/>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125"/>
            <p:cNvGrpSpPr/>
            <p:nvPr/>
          </p:nvGrpSpPr>
          <p:grpSpPr>
            <a:xfrm flipH="1">
              <a:off x="-486967" y="3338203"/>
              <a:ext cx="1663214" cy="1977830"/>
              <a:chOff x="4234175" y="2958950"/>
              <a:chExt cx="1754075" cy="1384550"/>
            </a:xfrm>
          </p:grpSpPr>
          <p:sp>
            <p:nvSpPr>
              <p:cNvPr id="3111" name="Google Shape;3111;p125"/>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25"/>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13" name="Google Shape;3113;p125"/>
          <p:cNvSpPr txBox="1"/>
          <p:nvPr>
            <p:ph type="title"/>
          </p:nvPr>
        </p:nvSpPr>
        <p:spPr>
          <a:xfrm>
            <a:off x="924751" y="1740375"/>
            <a:ext cx="3690300" cy="6609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14" name="Google Shape;3114;p125"/>
          <p:cNvSpPr txBox="1"/>
          <p:nvPr>
            <p:ph idx="1" type="subTitle"/>
          </p:nvPr>
        </p:nvSpPr>
        <p:spPr>
          <a:xfrm>
            <a:off x="924751" y="2477450"/>
            <a:ext cx="36903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3115" name="Shape 3115"/>
        <p:cNvGrpSpPr/>
        <p:nvPr/>
      </p:nvGrpSpPr>
      <p:grpSpPr>
        <a:xfrm>
          <a:off x="0" y="0"/>
          <a:ext cx="0" cy="0"/>
          <a:chOff x="0" y="0"/>
          <a:chExt cx="0" cy="0"/>
        </a:xfrm>
      </p:grpSpPr>
      <p:grpSp>
        <p:nvGrpSpPr>
          <p:cNvPr id="3116" name="Google Shape;3116;p126"/>
          <p:cNvGrpSpPr/>
          <p:nvPr/>
        </p:nvGrpSpPr>
        <p:grpSpPr>
          <a:xfrm>
            <a:off x="-230119" y="99782"/>
            <a:ext cx="9399600" cy="5069249"/>
            <a:chOff x="-230119" y="99782"/>
            <a:chExt cx="9399600" cy="5069249"/>
          </a:xfrm>
        </p:grpSpPr>
        <p:grpSp>
          <p:nvGrpSpPr>
            <p:cNvPr id="3117" name="Google Shape;3117;p126"/>
            <p:cNvGrpSpPr/>
            <p:nvPr/>
          </p:nvGrpSpPr>
          <p:grpSpPr>
            <a:xfrm flipH="1">
              <a:off x="-230119" y="445013"/>
              <a:ext cx="9399600" cy="4716226"/>
              <a:chOff x="-31500" y="445013"/>
              <a:chExt cx="9399600" cy="4716226"/>
            </a:xfrm>
          </p:grpSpPr>
          <p:grpSp>
            <p:nvGrpSpPr>
              <p:cNvPr id="3118" name="Google Shape;3118;p126"/>
              <p:cNvGrpSpPr/>
              <p:nvPr/>
            </p:nvGrpSpPr>
            <p:grpSpPr>
              <a:xfrm>
                <a:off x="8218275" y="445013"/>
                <a:ext cx="1149825" cy="4456500"/>
                <a:chOff x="9933750" y="374363"/>
                <a:chExt cx="1149825" cy="4456500"/>
              </a:xfrm>
            </p:grpSpPr>
            <p:sp>
              <p:nvSpPr>
                <p:cNvPr id="3119" name="Google Shape;3119;p126"/>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26"/>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26"/>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26"/>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26"/>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26"/>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26"/>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26"/>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7" name="Google Shape;3127;p126"/>
              <p:cNvGrpSpPr/>
              <p:nvPr/>
            </p:nvGrpSpPr>
            <p:grpSpPr>
              <a:xfrm>
                <a:off x="-31500" y="580334"/>
                <a:ext cx="915984" cy="3994163"/>
                <a:chOff x="2008200" y="2578500"/>
                <a:chExt cx="446125" cy="1945525"/>
              </a:xfrm>
            </p:grpSpPr>
            <p:sp>
              <p:nvSpPr>
                <p:cNvPr id="3128" name="Google Shape;3128;p12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2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2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2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2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2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2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2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2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2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2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9" name="Google Shape;3139;p126"/>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2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26"/>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2" name="Google Shape;3142;p126"/>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3" name="Google Shape;3143;p126"/>
            <p:cNvGrpSpPr/>
            <p:nvPr/>
          </p:nvGrpSpPr>
          <p:grpSpPr>
            <a:xfrm>
              <a:off x="8205438" y="99782"/>
              <a:ext cx="450575" cy="397400"/>
              <a:chOff x="8512100" y="985082"/>
              <a:chExt cx="450575" cy="397400"/>
            </a:xfrm>
          </p:grpSpPr>
          <p:sp>
            <p:nvSpPr>
              <p:cNvPr id="3144" name="Google Shape;3144;p126"/>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26"/>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46" name="Google Shape;3146;p126"/>
          <p:cNvSpPr txBox="1"/>
          <p:nvPr>
            <p:ph type="title"/>
          </p:nvPr>
        </p:nvSpPr>
        <p:spPr>
          <a:xfrm>
            <a:off x="4692350" y="1830975"/>
            <a:ext cx="36027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47" name="Google Shape;3147;p126"/>
          <p:cNvSpPr txBox="1"/>
          <p:nvPr>
            <p:ph idx="1" type="subTitle"/>
          </p:nvPr>
        </p:nvSpPr>
        <p:spPr>
          <a:xfrm>
            <a:off x="4692350" y="2479875"/>
            <a:ext cx="3602700" cy="78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3148" name="Shape 3148"/>
        <p:cNvGrpSpPr/>
        <p:nvPr/>
      </p:nvGrpSpPr>
      <p:grpSpPr>
        <a:xfrm>
          <a:off x="0" y="0"/>
          <a:ext cx="0" cy="0"/>
          <a:chOff x="0" y="0"/>
          <a:chExt cx="0" cy="0"/>
        </a:xfrm>
      </p:grpSpPr>
      <p:sp>
        <p:nvSpPr>
          <p:cNvPr id="3149" name="Google Shape;3149;p127"/>
          <p:cNvSpPr txBox="1"/>
          <p:nvPr>
            <p:ph idx="1" type="body"/>
          </p:nvPr>
        </p:nvSpPr>
        <p:spPr>
          <a:xfrm>
            <a:off x="720000" y="1215750"/>
            <a:ext cx="3929100" cy="1481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Anaheim"/>
              <a:buChar char="●"/>
              <a:defRPr/>
            </a:lvl1pPr>
            <a:lvl2pPr indent="-317500" lvl="1" marL="914400">
              <a:lnSpc>
                <a:spcPct val="100000"/>
              </a:lnSpc>
              <a:spcBef>
                <a:spcPts val="0"/>
              </a:spcBef>
              <a:spcAft>
                <a:spcPts val="0"/>
              </a:spcAft>
              <a:buSzPts val="1400"/>
              <a:buFont typeface="Anaheim"/>
              <a:buChar char="○"/>
              <a:defRPr/>
            </a:lvl2pPr>
            <a:lvl3pPr indent="-317500" lvl="2" marL="1371600">
              <a:lnSpc>
                <a:spcPct val="100000"/>
              </a:lnSpc>
              <a:spcBef>
                <a:spcPts val="0"/>
              </a:spcBef>
              <a:spcAft>
                <a:spcPts val="0"/>
              </a:spcAft>
              <a:buSzPts val="1400"/>
              <a:buFont typeface="Anaheim"/>
              <a:buChar char="■"/>
              <a:defRPr/>
            </a:lvl3pPr>
            <a:lvl4pPr indent="-317500" lvl="3" marL="1828800">
              <a:lnSpc>
                <a:spcPct val="100000"/>
              </a:lnSpc>
              <a:spcBef>
                <a:spcPts val="0"/>
              </a:spcBef>
              <a:spcAft>
                <a:spcPts val="0"/>
              </a:spcAft>
              <a:buSzPts val="1400"/>
              <a:buFont typeface="Anaheim"/>
              <a:buChar char="●"/>
              <a:defRPr/>
            </a:lvl4pPr>
            <a:lvl5pPr indent="-317500" lvl="4" marL="2286000">
              <a:lnSpc>
                <a:spcPct val="100000"/>
              </a:lnSpc>
              <a:spcBef>
                <a:spcPts val="0"/>
              </a:spcBef>
              <a:spcAft>
                <a:spcPts val="0"/>
              </a:spcAft>
              <a:buSzPts val="1400"/>
              <a:buFont typeface="Anaheim"/>
              <a:buChar char="○"/>
              <a:defRPr/>
            </a:lvl5pPr>
            <a:lvl6pPr indent="-317500" lvl="5" marL="2743200">
              <a:lnSpc>
                <a:spcPct val="100000"/>
              </a:lnSpc>
              <a:spcBef>
                <a:spcPts val="0"/>
              </a:spcBef>
              <a:spcAft>
                <a:spcPts val="0"/>
              </a:spcAft>
              <a:buSzPts val="1400"/>
              <a:buFont typeface="Anaheim"/>
              <a:buChar char="■"/>
              <a:defRPr/>
            </a:lvl6pPr>
            <a:lvl7pPr indent="-317500" lvl="6" marL="3200400">
              <a:lnSpc>
                <a:spcPct val="100000"/>
              </a:lnSpc>
              <a:spcBef>
                <a:spcPts val="0"/>
              </a:spcBef>
              <a:spcAft>
                <a:spcPts val="0"/>
              </a:spcAft>
              <a:buSzPts val="1400"/>
              <a:buFont typeface="Anaheim"/>
              <a:buChar char="●"/>
              <a:defRPr/>
            </a:lvl7pPr>
            <a:lvl8pPr indent="-317500" lvl="7" marL="3657600">
              <a:lnSpc>
                <a:spcPct val="100000"/>
              </a:lnSpc>
              <a:spcBef>
                <a:spcPts val="0"/>
              </a:spcBef>
              <a:spcAft>
                <a:spcPts val="0"/>
              </a:spcAft>
              <a:buSzPts val="1400"/>
              <a:buFont typeface="Anaheim"/>
              <a:buChar char="○"/>
              <a:defRPr/>
            </a:lvl8pPr>
            <a:lvl9pPr indent="-317500" lvl="8" marL="4114800">
              <a:lnSpc>
                <a:spcPct val="100000"/>
              </a:lnSpc>
              <a:spcBef>
                <a:spcPts val="0"/>
              </a:spcBef>
              <a:spcAft>
                <a:spcPts val="0"/>
              </a:spcAft>
              <a:buSzPts val="1400"/>
              <a:buFont typeface="Anaheim"/>
              <a:buChar char="■"/>
              <a:defRPr/>
            </a:lvl9pPr>
          </a:lstStyle>
          <a:p/>
        </p:txBody>
      </p:sp>
      <p:sp>
        <p:nvSpPr>
          <p:cNvPr id="3150" name="Google Shape;3150;p1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51" name="Google Shape;3151;p12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2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2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154" name="Shape 3154"/>
        <p:cNvGrpSpPr/>
        <p:nvPr/>
      </p:nvGrpSpPr>
      <p:grpSpPr>
        <a:xfrm>
          <a:off x="0" y="0"/>
          <a:ext cx="0" cy="0"/>
          <a:chOff x="0" y="0"/>
          <a:chExt cx="0" cy="0"/>
        </a:xfrm>
      </p:grpSpPr>
      <p:grpSp>
        <p:nvGrpSpPr>
          <p:cNvPr id="3155" name="Google Shape;3155;p128"/>
          <p:cNvGrpSpPr/>
          <p:nvPr/>
        </p:nvGrpSpPr>
        <p:grpSpPr>
          <a:xfrm>
            <a:off x="-230119" y="99782"/>
            <a:ext cx="9399600" cy="5069249"/>
            <a:chOff x="-230119" y="99782"/>
            <a:chExt cx="9399600" cy="5069249"/>
          </a:xfrm>
        </p:grpSpPr>
        <p:grpSp>
          <p:nvGrpSpPr>
            <p:cNvPr id="3156" name="Google Shape;3156;p128"/>
            <p:cNvGrpSpPr/>
            <p:nvPr/>
          </p:nvGrpSpPr>
          <p:grpSpPr>
            <a:xfrm flipH="1">
              <a:off x="-230119" y="445013"/>
              <a:ext cx="9399600" cy="4716226"/>
              <a:chOff x="-31500" y="445013"/>
              <a:chExt cx="9399600" cy="4716226"/>
            </a:xfrm>
          </p:grpSpPr>
          <p:grpSp>
            <p:nvGrpSpPr>
              <p:cNvPr id="3157" name="Google Shape;3157;p128"/>
              <p:cNvGrpSpPr/>
              <p:nvPr/>
            </p:nvGrpSpPr>
            <p:grpSpPr>
              <a:xfrm>
                <a:off x="8218275" y="445013"/>
                <a:ext cx="1149825" cy="4456500"/>
                <a:chOff x="9933750" y="374363"/>
                <a:chExt cx="1149825" cy="4456500"/>
              </a:xfrm>
            </p:grpSpPr>
            <p:sp>
              <p:nvSpPr>
                <p:cNvPr id="3158" name="Google Shape;3158;p128"/>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28"/>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28"/>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28"/>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28"/>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28"/>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28"/>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28"/>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128"/>
              <p:cNvGrpSpPr/>
              <p:nvPr/>
            </p:nvGrpSpPr>
            <p:grpSpPr>
              <a:xfrm>
                <a:off x="-31500" y="580334"/>
                <a:ext cx="915984" cy="3994163"/>
                <a:chOff x="2008200" y="2578500"/>
                <a:chExt cx="446125" cy="1945525"/>
              </a:xfrm>
            </p:grpSpPr>
            <p:sp>
              <p:nvSpPr>
                <p:cNvPr id="3167" name="Google Shape;3167;p12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2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2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2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2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2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2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2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2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2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2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8" name="Google Shape;3178;p128"/>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2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28"/>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1" name="Google Shape;3181;p128"/>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2" name="Google Shape;3182;p128"/>
            <p:cNvGrpSpPr/>
            <p:nvPr/>
          </p:nvGrpSpPr>
          <p:grpSpPr>
            <a:xfrm>
              <a:off x="8205438" y="99782"/>
              <a:ext cx="450575" cy="397400"/>
              <a:chOff x="8512100" y="985082"/>
              <a:chExt cx="450575" cy="397400"/>
            </a:xfrm>
          </p:grpSpPr>
          <p:sp>
            <p:nvSpPr>
              <p:cNvPr id="3183" name="Google Shape;3183;p128"/>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28"/>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5" name="Google Shape;3185;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86" name="Google Shape;3186;p128"/>
          <p:cNvSpPr txBox="1"/>
          <p:nvPr>
            <p:ph idx="1" type="subTitle"/>
          </p:nvPr>
        </p:nvSpPr>
        <p:spPr>
          <a:xfrm>
            <a:off x="4926942"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87" name="Google Shape;3187;p128"/>
          <p:cNvSpPr txBox="1"/>
          <p:nvPr>
            <p:ph idx="2" type="subTitle"/>
          </p:nvPr>
        </p:nvSpPr>
        <p:spPr>
          <a:xfrm>
            <a:off x="1368617"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88" name="Google Shape;3188;p128"/>
          <p:cNvSpPr txBox="1"/>
          <p:nvPr>
            <p:ph idx="3" type="subTitle"/>
          </p:nvPr>
        </p:nvSpPr>
        <p:spPr>
          <a:xfrm>
            <a:off x="1368617"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3189" name="Google Shape;3189;p128"/>
          <p:cNvSpPr txBox="1"/>
          <p:nvPr>
            <p:ph idx="4" type="subTitle"/>
          </p:nvPr>
        </p:nvSpPr>
        <p:spPr>
          <a:xfrm>
            <a:off x="4926946"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190" name="Shape 3190"/>
        <p:cNvGrpSpPr/>
        <p:nvPr/>
      </p:nvGrpSpPr>
      <p:grpSpPr>
        <a:xfrm>
          <a:off x="0" y="0"/>
          <a:ext cx="0" cy="0"/>
          <a:chOff x="0" y="0"/>
          <a:chExt cx="0" cy="0"/>
        </a:xfrm>
      </p:grpSpPr>
      <p:grpSp>
        <p:nvGrpSpPr>
          <p:cNvPr id="3191" name="Google Shape;3191;p129"/>
          <p:cNvGrpSpPr/>
          <p:nvPr/>
        </p:nvGrpSpPr>
        <p:grpSpPr>
          <a:xfrm>
            <a:off x="-486967" y="445013"/>
            <a:ext cx="9855067" cy="4871020"/>
            <a:chOff x="-486967" y="445013"/>
            <a:chExt cx="9855067" cy="4871020"/>
          </a:xfrm>
        </p:grpSpPr>
        <p:grpSp>
          <p:nvGrpSpPr>
            <p:cNvPr id="3192" name="Google Shape;3192;p129"/>
            <p:cNvGrpSpPr/>
            <p:nvPr/>
          </p:nvGrpSpPr>
          <p:grpSpPr>
            <a:xfrm>
              <a:off x="-31500" y="445013"/>
              <a:ext cx="9399600" cy="4716226"/>
              <a:chOff x="-31500" y="445013"/>
              <a:chExt cx="9399600" cy="4716226"/>
            </a:xfrm>
          </p:grpSpPr>
          <p:grpSp>
            <p:nvGrpSpPr>
              <p:cNvPr id="3193" name="Google Shape;3193;p129"/>
              <p:cNvGrpSpPr/>
              <p:nvPr/>
            </p:nvGrpSpPr>
            <p:grpSpPr>
              <a:xfrm>
                <a:off x="8218275" y="445013"/>
                <a:ext cx="1149825" cy="4456500"/>
                <a:chOff x="9933750" y="374363"/>
                <a:chExt cx="1149825" cy="4456500"/>
              </a:xfrm>
            </p:grpSpPr>
            <p:sp>
              <p:nvSpPr>
                <p:cNvPr id="3194" name="Google Shape;3194;p129"/>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29"/>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2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2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2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2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2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29"/>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2" name="Google Shape;3202;p129"/>
              <p:cNvGrpSpPr/>
              <p:nvPr/>
            </p:nvGrpSpPr>
            <p:grpSpPr>
              <a:xfrm>
                <a:off x="-31500" y="580334"/>
                <a:ext cx="915984" cy="3994163"/>
                <a:chOff x="2008200" y="2578500"/>
                <a:chExt cx="446125" cy="1945525"/>
              </a:xfrm>
            </p:grpSpPr>
            <p:sp>
              <p:nvSpPr>
                <p:cNvPr id="3203" name="Google Shape;3203;p12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2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2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2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2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2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29"/>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2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2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2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2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4" name="Google Shape;3214;p12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2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2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7" name="Google Shape;3217;p129"/>
            <p:cNvGrpSpPr/>
            <p:nvPr/>
          </p:nvGrpSpPr>
          <p:grpSpPr>
            <a:xfrm flipH="1">
              <a:off x="-486967" y="3338203"/>
              <a:ext cx="1663214" cy="1977830"/>
              <a:chOff x="4234175" y="2958950"/>
              <a:chExt cx="1754075" cy="1384550"/>
            </a:xfrm>
          </p:grpSpPr>
          <p:sp>
            <p:nvSpPr>
              <p:cNvPr id="3218" name="Google Shape;3218;p129"/>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29"/>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20" name="Google Shape;3220;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21" name="Google Shape;3221;p129"/>
          <p:cNvSpPr txBox="1"/>
          <p:nvPr>
            <p:ph idx="1" type="subTitle"/>
          </p:nvPr>
        </p:nvSpPr>
        <p:spPr>
          <a:xfrm>
            <a:off x="4700313" y="1456450"/>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22" name="Google Shape;3222;p129"/>
          <p:cNvSpPr txBox="1"/>
          <p:nvPr>
            <p:ph idx="2" type="subTitle"/>
          </p:nvPr>
        </p:nvSpPr>
        <p:spPr>
          <a:xfrm>
            <a:off x="913463" y="1457788"/>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2">
    <p:spTree>
      <p:nvGrpSpPr>
        <p:cNvPr id="3223" name="Shape 3223"/>
        <p:cNvGrpSpPr/>
        <p:nvPr/>
      </p:nvGrpSpPr>
      <p:grpSpPr>
        <a:xfrm>
          <a:off x="0" y="0"/>
          <a:ext cx="0" cy="0"/>
          <a:chOff x="0" y="0"/>
          <a:chExt cx="0" cy="0"/>
        </a:xfrm>
      </p:grpSpPr>
      <p:grpSp>
        <p:nvGrpSpPr>
          <p:cNvPr id="3224" name="Google Shape;3224;p130"/>
          <p:cNvGrpSpPr/>
          <p:nvPr/>
        </p:nvGrpSpPr>
        <p:grpSpPr>
          <a:xfrm>
            <a:off x="-832376" y="-194718"/>
            <a:ext cx="10076550" cy="6350726"/>
            <a:chOff x="-832376" y="-194718"/>
            <a:chExt cx="10076550" cy="6350726"/>
          </a:xfrm>
        </p:grpSpPr>
        <p:grpSp>
          <p:nvGrpSpPr>
            <p:cNvPr id="3225" name="Google Shape;3225;p130"/>
            <p:cNvGrpSpPr/>
            <p:nvPr/>
          </p:nvGrpSpPr>
          <p:grpSpPr>
            <a:xfrm>
              <a:off x="-832376" y="3235484"/>
              <a:ext cx="2983068" cy="2920524"/>
              <a:chOff x="1022025" y="1188825"/>
              <a:chExt cx="3901475" cy="3819675"/>
            </a:xfrm>
          </p:grpSpPr>
          <p:sp>
            <p:nvSpPr>
              <p:cNvPr id="3226" name="Google Shape;3226;p130"/>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0"/>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130"/>
            <p:cNvGrpSpPr/>
            <p:nvPr/>
          </p:nvGrpSpPr>
          <p:grpSpPr>
            <a:xfrm>
              <a:off x="34350" y="-98106"/>
              <a:ext cx="678875" cy="5339725"/>
              <a:chOff x="1252200" y="-178968"/>
              <a:chExt cx="678875" cy="5339725"/>
            </a:xfrm>
          </p:grpSpPr>
          <p:sp>
            <p:nvSpPr>
              <p:cNvPr id="3229" name="Google Shape;3229;p13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2" name="Google Shape;3232;p13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3" name="Google Shape;3233;p130"/>
            <p:cNvGrpSpPr/>
            <p:nvPr/>
          </p:nvGrpSpPr>
          <p:grpSpPr>
            <a:xfrm>
              <a:off x="8524800" y="-194718"/>
              <a:ext cx="619200" cy="5338225"/>
              <a:chOff x="8524800" y="-194718"/>
              <a:chExt cx="619200" cy="5338225"/>
            </a:xfrm>
          </p:grpSpPr>
          <p:sp>
            <p:nvSpPr>
              <p:cNvPr id="3234" name="Google Shape;3234;p130"/>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0"/>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0"/>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0"/>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0"/>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0"/>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0"/>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0"/>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0"/>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3" name="Google Shape;3243;p130"/>
            <p:cNvGrpSpPr/>
            <p:nvPr/>
          </p:nvGrpSpPr>
          <p:grpSpPr>
            <a:xfrm>
              <a:off x="-222044" y="4207621"/>
              <a:ext cx="1870524" cy="1067180"/>
              <a:chOff x="137276" y="3854024"/>
              <a:chExt cx="1762650" cy="1005635"/>
            </a:xfrm>
          </p:grpSpPr>
          <p:grpSp>
            <p:nvGrpSpPr>
              <p:cNvPr id="3244" name="Google Shape;3244;p130"/>
              <p:cNvGrpSpPr/>
              <p:nvPr/>
            </p:nvGrpSpPr>
            <p:grpSpPr>
              <a:xfrm>
                <a:off x="137276" y="3854024"/>
                <a:ext cx="1762650" cy="1005635"/>
                <a:chOff x="2083436" y="2909224"/>
                <a:chExt cx="2212439" cy="1262250"/>
              </a:xfrm>
            </p:grpSpPr>
            <p:sp>
              <p:nvSpPr>
                <p:cNvPr id="3245" name="Google Shape;3245;p130"/>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0"/>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7" name="Google Shape;3247;p130"/>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8" name="Google Shape;3248;p130"/>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0"/>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0"/>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1" name="Google Shape;3251;p1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52" name="Google Shape;3252;p130"/>
          <p:cNvSpPr txBox="1"/>
          <p:nvPr>
            <p:ph idx="1" type="subTitle"/>
          </p:nvPr>
        </p:nvSpPr>
        <p:spPr>
          <a:xfrm>
            <a:off x="4571850" y="2194300"/>
            <a:ext cx="3852000" cy="155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
        <p:nvSpPr>
          <p:cNvPr id="3253" name="Google Shape;3253;p130"/>
          <p:cNvSpPr txBox="1"/>
          <p:nvPr>
            <p:ph idx="2" type="subTitle"/>
          </p:nvPr>
        </p:nvSpPr>
        <p:spPr>
          <a:xfrm>
            <a:off x="720000" y="1591425"/>
            <a:ext cx="3852000" cy="2154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254" name="Shape 3254"/>
        <p:cNvGrpSpPr/>
        <p:nvPr/>
      </p:nvGrpSpPr>
      <p:grpSpPr>
        <a:xfrm>
          <a:off x="0" y="0"/>
          <a:ext cx="0" cy="0"/>
          <a:chOff x="0" y="0"/>
          <a:chExt cx="0" cy="0"/>
        </a:xfrm>
      </p:grpSpPr>
      <p:grpSp>
        <p:nvGrpSpPr>
          <p:cNvPr id="3255" name="Google Shape;3255;p131"/>
          <p:cNvGrpSpPr/>
          <p:nvPr/>
        </p:nvGrpSpPr>
        <p:grpSpPr>
          <a:xfrm flipH="1">
            <a:off x="-231432" y="-194718"/>
            <a:ext cx="10423391" cy="6350726"/>
            <a:chOff x="-1015917" y="-194718"/>
            <a:chExt cx="10423391" cy="6350726"/>
          </a:xfrm>
        </p:grpSpPr>
        <p:grpSp>
          <p:nvGrpSpPr>
            <p:cNvPr id="3256" name="Google Shape;3256;p131"/>
            <p:cNvGrpSpPr/>
            <p:nvPr/>
          </p:nvGrpSpPr>
          <p:grpSpPr>
            <a:xfrm>
              <a:off x="-1015917" y="3382634"/>
              <a:ext cx="3166609" cy="2773374"/>
              <a:chOff x="781976" y="1381279"/>
              <a:chExt cx="4141524" cy="3627221"/>
            </a:xfrm>
          </p:grpSpPr>
          <p:sp>
            <p:nvSpPr>
              <p:cNvPr id="3257" name="Google Shape;3257;p131"/>
              <p:cNvSpPr/>
              <p:nvPr/>
            </p:nvSpPr>
            <p:spPr>
              <a:xfrm>
                <a:off x="781976" y="1381279"/>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1"/>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9" name="Google Shape;3259;p131"/>
            <p:cNvGrpSpPr/>
            <p:nvPr/>
          </p:nvGrpSpPr>
          <p:grpSpPr>
            <a:xfrm>
              <a:off x="34350" y="-98106"/>
              <a:ext cx="678875" cy="5339725"/>
              <a:chOff x="1252200" y="-178968"/>
              <a:chExt cx="678875" cy="5339725"/>
            </a:xfrm>
          </p:grpSpPr>
          <p:sp>
            <p:nvSpPr>
              <p:cNvPr id="3260" name="Google Shape;3260;p131"/>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1"/>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1"/>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3" name="Google Shape;3263;p13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4" name="Google Shape;3264;p131"/>
            <p:cNvGrpSpPr/>
            <p:nvPr/>
          </p:nvGrpSpPr>
          <p:grpSpPr>
            <a:xfrm>
              <a:off x="8524800" y="-194718"/>
              <a:ext cx="619200" cy="5338225"/>
              <a:chOff x="8524800" y="-194718"/>
              <a:chExt cx="619200" cy="5338225"/>
            </a:xfrm>
          </p:grpSpPr>
          <p:sp>
            <p:nvSpPr>
              <p:cNvPr id="3265" name="Google Shape;3265;p131"/>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1"/>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1"/>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1"/>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1"/>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1"/>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1"/>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1"/>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1"/>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131"/>
            <p:cNvGrpSpPr/>
            <p:nvPr/>
          </p:nvGrpSpPr>
          <p:grpSpPr>
            <a:xfrm>
              <a:off x="-222044" y="4207621"/>
              <a:ext cx="1870524" cy="1067180"/>
              <a:chOff x="137276" y="3854024"/>
              <a:chExt cx="1762650" cy="1005635"/>
            </a:xfrm>
          </p:grpSpPr>
          <p:grpSp>
            <p:nvGrpSpPr>
              <p:cNvPr id="3275" name="Google Shape;3275;p131"/>
              <p:cNvGrpSpPr/>
              <p:nvPr/>
            </p:nvGrpSpPr>
            <p:grpSpPr>
              <a:xfrm>
                <a:off x="137276" y="3854024"/>
                <a:ext cx="1762650" cy="1005635"/>
                <a:chOff x="2083436" y="2909224"/>
                <a:chExt cx="2212439" cy="1262250"/>
              </a:xfrm>
            </p:grpSpPr>
            <p:sp>
              <p:nvSpPr>
                <p:cNvPr id="3276" name="Google Shape;3276;p131"/>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1"/>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8" name="Google Shape;3278;p131"/>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9" name="Google Shape;3279;p131"/>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1"/>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1"/>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2" name="Google Shape;3282;p1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83" name="Google Shape;3283;p131"/>
          <p:cNvSpPr txBox="1"/>
          <p:nvPr>
            <p:ph idx="1" type="subTitle"/>
          </p:nvPr>
        </p:nvSpPr>
        <p:spPr>
          <a:xfrm>
            <a:off x="1229586"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84" name="Google Shape;3284;p131"/>
          <p:cNvSpPr txBox="1"/>
          <p:nvPr>
            <p:ph idx="2" type="subTitle"/>
          </p:nvPr>
        </p:nvSpPr>
        <p:spPr>
          <a:xfrm>
            <a:off x="3524779"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85" name="Google Shape;3285;p131"/>
          <p:cNvSpPr txBox="1"/>
          <p:nvPr>
            <p:ph idx="3" type="subTitle"/>
          </p:nvPr>
        </p:nvSpPr>
        <p:spPr>
          <a:xfrm>
            <a:off x="5820593"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86" name="Google Shape;3286;p131"/>
          <p:cNvSpPr txBox="1"/>
          <p:nvPr>
            <p:ph idx="4" type="subTitle"/>
          </p:nvPr>
        </p:nvSpPr>
        <p:spPr>
          <a:xfrm>
            <a:off x="1229586"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87" name="Google Shape;3287;p131"/>
          <p:cNvSpPr txBox="1"/>
          <p:nvPr>
            <p:ph idx="5" type="subTitle"/>
          </p:nvPr>
        </p:nvSpPr>
        <p:spPr>
          <a:xfrm>
            <a:off x="3524779"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88" name="Google Shape;3288;p131"/>
          <p:cNvSpPr txBox="1"/>
          <p:nvPr>
            <p:ph idx="6" type="subTitle"/>
          </p:nvPr>
        </p:nvSpPr>
        <p:spPr>
          <a:xfrm>
            <a:off x="5820593"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289" name="Shape 3289"/>
        <p:cNvGrpSpPr/>
        <p:nvPr/>
      </p:nvGrpSpPr>
      <p:grpSpPr>
        <a:xfrm>
          <a:off x="0" y="0"/>
          <a:ext cx="0" cy="0"/>
          <a:chOff x="0" y="0"/>
          <a:chExt cx="0" cy="0"/>
        </a:xfrm>
      </p:grpSpPr>
      <p:grpSp>
        <p:nvGrpSpPr>
          <p:cNvPr id="3290" name="Google Shape;3290;p132"/>
          <p:cNvGrpSpPr/>
          <p:nvPr/>
        </p:nvGrpSpPr>
        <p:grpSpPr>
          <a:xfrm>
            <a:off x="-31500" y="445013"/>
            <a:ext cx="9399600" cy="4716226"/>
            <a:chOff x="-31500" y="445013"/>
            <a:chExt cx="9399600" cy="4716226"/>
          </a:xfrm>
        </p:grpSpPr>
        <p:grpSp>
          <p:nvGrpSpPr>
            <p:cNvPr id="3291" name="Google Shape;3291;p132"/>
            <p:cNvGrpSpPr/>
            <p:nvPr/>
          </p:nvGrpSpPr>
          <p:grpSpPr>
            <a:xfrm>
              <a:off x="8218275" y="445013"/>
              <a:ext cx="1149825" cy="4456500"/>
              <a:chOff x="9933750" y="374363"/>
              <a:chExt cx="1149825" cy="4456500"/>
            </a:xfrm>
          </p:grpSpPr>
          <p:sp>
            <p:nvSpPr>
              <p:cNvPr id="3292" name="Google Shape;3292;p132"/>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2"/>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2"/>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2"/>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2"/>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2"/>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2"/>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2"/>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132"/>
            <p:cNvGrpSpPr/>
            <p:nvPr/>
          </p:nvGrpSpPr>
          <p:grpSpPr>
            <a:xfrm>
              <a:off x="-31500" y="580334"/>
              <a:ext cx="915984" cy="3994163"/>
              <a:chOff x="2008200" y="2578500"/>
              <a:chExt cx="446125" cy="1945525"/>
            </a:xfrm>
          </p:grpSpPr>
          <p:sp>
            <p:nvSpPr>
              <p:cNvPr id="3301" name="Google Shape;3301;p13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2" name="Google Shape;3312;p132"/>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2"/>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5" name="Google Shape;3315;p1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16" name="Google Shape;3316;p132"/>
          <p:cNvSpPr txBox="1"/>
          <p:nvPr>
            <p:ph idx="1" type="subTitle"/>
          </p:nvPr>
        </p:nvSpPr>
        <p:spPr>
          <a:xfrm>
            <a:off x="2343922"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17" name="Google Shape;3317;p132"/>
          <p:cNvSpPr txBox="1"/>
          <p:nvPr>
            <p:ph idx="2" type="subTitle"/>
          </p:nvPr>
        </p:nvSpPr>
        <p:spPr>
          <a:xfrm>
            <a:off x="5932788"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18" name="Google Shape;3318;p132"/>
          <p:cNvSpPr txBox="1"/>
          <p:nvPr>
            <p:ph idx="3" type="subTitle"/>
          </p:nvPr>
        </p:nvSpPr>
        <p:spPr>
          <a:xfrm>
            <a:off x="2343922"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19" name="Google Shape;3319;p132"/>
          <p:cNvSpPr txBox="1"/>
          <p:nvPr>
            <p:ph idx="4" type="subTitle"/>
          </p:nvPr>
        </p:nvSpPr>
        <p:spPr>
          <a:xfrm>
            <a:off x="5932938"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20" name="Google Shape;3320;p132"/>
          <p:cNvSpPr txBox="1"/>
          <p:nvPr>
            <p:ph idx="5" type="subTitle"/>
          </p:nvPr>
        </p:nvSpPr>
        <p:spPr>
          <a:xfrm>
            <a:off x="2343772"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3321" name="Google Shape;3321;p132"/>
          <p:cNvSpPr txBox="1"/>
          <p:nvPr>
            <p:ph idx="6" type="subTitle"/>
          </p:nvPr>
        </p:nvSpPr>
        <p:spPr>
          <a:xfrm>
            <a:off x="2343772"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3322" name="Google Shape;3322;p132"/>
          <p:cNvSpPr txBox="1"/>
          <p:nvPr>
            <p:ph idx="7" type="subTitle"/>
          </p:nvPr>
        </p:nvSpPr>
        <p:spPr>
          <a:xfrm>
            <a:off x="5932787"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3323" name="Google Shape;3323;p132"/>
          <p:cNvSpPr txBox="1"/>
          <p:nvPr>
            <p:ph idx="8" type="subTitle"/>
          </p:nvPr>
        </p:nvSpPr>
        <p:spPr>
          <a:xfrm>
            <a:off x="5932787"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grpSp>
        <p:nvGrpSpPr>
          <p:cNvPr id="3324" name="Google Shape;3324;p132"/>
          <p:cNvGrpSpPr/>
          <p:nvPr/>
        </p:nvGrpSpPr>
        <p:grpSpPr>
          <a:xfrm>
            <a:off x="7365664" y="4003175"/>
            <a:ext cx="2037630" cy="1580487"/>
            <a:chOff x="7365664" y="4003175"/>
            <a:chExt cx="2037630" cy="1580487"/>
          </a:xfrm>
        </p:grpSpPr>
        <p:sp>
          <p:nvSpPr>
            <p:cNvPr id="3325" name="Google Shape;3325;p132"/>
            <p:cNvSpPr/>
            <p:nvPr/>
          </p:nvSpPr>
          <p:spPr>
            <a:xfrm flipH="1">
              <a:off x="7365664" y="4101300"/>
              <a:ext cx="1769086" cy="57268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2"/>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7" name="Google Shape;3327;p132"/>
          <p:cNvGrpSpPr/>
          <p:nvPr/>
        </p:nvGrpSpPr>
        <p:grpSpPr>
          <a:xfrm flipH="1">
            <a:off x="-486967" y="3338203"/>
            <a:ext cx="1663214" cy="1977830"/>
            <a:chOff x="4234175" y="2958950"/>
            <a:chExt cx="1754075" cy="1384550"/>
          </a:xfrm>
        </p:grpSpPr>
        <p:sp>
          <p:nvSpPr>
            <p:cNvPr id="3328" name="Google Shape;3328;p132"/>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2"/>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30" name="Shape 3330"/>
        <p:cNvGrpSpPr/>
        <p:nvPr/>
      </p:nvGrpSpPr>
      <p:grpSpPr>
        <a:xfrm>
          <a:off x="0" y="0"/>
          <a:ext cx="0" cy="0"/>
          <a:chOff x="0" y="0"/>
          <a:chExt cx="0" cy="0"/>
        </a:xfrm>
      </p:grpSpPr>
      <p:sp>
        <p:nvSpPr>
          <p:cNvPr id="3331" name="Google Shape;3331;p1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32" name="Google Shape;3332;p133"/>
          <p:cNvSpPr txBox="1"/>
          <p:nvPr>
            <p:ph idx="1" type="subTitle"/>
          </p:nvPr>
        </p:nvSpPr>
        <p:spPr>
          <a:xfrm>
            <a:off x="1238978" y="1815424"/>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3" name="Google Shape;3333;p133"/>
          <p:cNvSpPr txBox="1"/>
          <p:nvPr>
            <p:ph idx="2" type="subTitle"/>
          </p:nvPr>
        </p:nvSpPr>
        <p:spPr>
          <a:xfrm>
            <a:off x="3536390" y="1815424"/>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4" name="Google Shape;3334;p133"/>
          <p:cNvSpPr txBox="1"/>
          <p:nvPr>
            <p:ph idx="3" type="subTitle"/>
          </p:nvPr>
        </p:nvSpPr>
        <p:spPr>
          <a:xfrm>
            <a:off x="1238978" y="3313938"/>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5" name="Google Shape;3335;p133"/>
          <p:cNvSpPr txBox="1"/>
          <p:nvPr>
            <p:ph idx="4" type="subTitle"/>
          </p:nvPr>
        </p:nvSpPr>
        <p:spPr>
          <a:xfrm>
            <a:off x="3536390" y="3313938"/>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6" name="Google Shape;3336;p133"/>
          <p:cNvSpPr txBox="1"/>
          <p:nvPr>
            <p:ph idx="5" type="subTitle"/>
          </p:nvPr>
        </p:nvSpPr>
        <p:spPr>
          <a:xfrm>
            <a:off x="5831330" y="1815424"/>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7" name="Google Shape;3337;p133"/>
          <p:cNvSpPr txBox="1"/>
          <p:nvPr>
            <p:ph idx="6" type="subTitle"/>
          </p:nvPr>
        </p:nvSpPr>
        <p:spPr>
          <a:xfrm>
            <a:off x="5831330" y="3313938"/>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38" name="Google Shape;3338;p133"/>
          <p:cNvSpPr txBox="1"/>
          <p:nvPr>
            <p:ph idx="7" type="subTitle"/>
          </p:nvPr>
        </p:nvSpPr>
        <p:spPr>
          <a:xfrm>
            <a:off x="1237400" y="1553937"/>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39" name="Google Shape;3339;p133"/>
          <p:cNvSpPr txBox="1"/>
          <p:nvPr>
            <p:ph idx="8" type="subTitle"/>
          </p:nvPr>
        </p:nvSpPr>
        <p:spPr>
          <a:xfrm>
            <a:off x="3534811" y="1553937"/>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40" name="Google Shape;3340;p133"/>
          <p:cNvSpPr txBox="1"/>
          <p:nvPr>
            <p:ph idx="9" type="subTitle"/>
          </p:nvPr>
        </p:nvSpPr>
        <p:spPr>
          <a:xfrm>
            <a:off x="5829749" y="1553937"/>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41" name="Google Shape;3341;p133"/>
          <p:cNvSpPr txBox="1"/>
          <p:nvPr>
            <p:ph idx="13" type="subTitle"/>
          </p:nvPr>
        </p:nvSpPr>
        <p:spPr>
          <a:xfrm>
            <a:off x="1237400" y="3051314"/>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42" name="Google Shape;3342;p133"/>
          <p:cNvSpPr txBox="1"/>
          <p:nvPr>
            <p:ph idx="14" type="subTitle"/>
          </p:nvPr>
        </p:nvSpPr>
        <p:spPr>
          <a:xfrm>
            <a:off x="3534811" y="3051314"/>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43" name="Google Shape;3343;p133"/>
          <p:cNvSpPr txBox="1"/>
          <p:nvPr>
            <p:ph idx="15" type="subTitle"/>
          </p:nvPr>
        </p:nvSpPr>
        <p:spPr>
          <a:xfrm>
            <a:off x="5829749" y="3051314"/>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44" name="Google Shape;3344;p133"/>
          <p:cNvGrpSpPr/>
          <p:nvPr/>
        </p:nvGrpSpPr>
        <p:grpSpPr>
          <a:xfrm>
            <a:off x="-1446794" y="-194718"/>
            <a:ext cx="10854268" cy="6389043"/>
            <a:chOff x="-1446794" y="-194718"/>
            <a:chExt cx="10854268" cy="6389043"/>
          </a:xfrm>
        </p:grpSpPr>
        <p:grpSp>
          <p:nvGrpSpPr>
            <p:cNvPr id="3345" name="Google Shape;3345;p133"/>
            <p:cNvGrpSpPr/>
            <p:nvPr/>
          </p:nvGrpSpPr>
          <p:grpSpPr>
            <a:xfrm>
              <a:off x="-1446794" y="3236799"/>
              <a:ext cx="3615316" cy="2957526"/>
              <a:chOff x="218444" y="1190545"/>
              <a:chExt cx="4728375" cy="3868069"/>
            </a:xfrm>
          </p:grpSpPr>
          <p:sp>
            <p:nvSpPr>
              <p:cNvPr id="3346" name="Google Shape;3346;p133"/>
              <p:cNvSpPr/>
              <p:nvPr/>
            </p:nvSpPr>
            <p:spPr>
              <a:xfrm>
                <a:off x="218444" y="1190545"/>
                <a:ext cx="3990595" cy="2968018"/>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3"/>
              <p:cNvSpPr/>
              <p:nvPr/>
            </p:nvSpPr>
            <p:spPr>
              <a:xfrm>
                <a:off x="492505" y="1302479"/>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8" name="Google Shape;3348;p133"/>
            <p:cNvGrpSpPr/>
            <p:nvPr/>
          </p:nvGrpSpPr>
          <p:grpSpPr>
            <a:xfrm>
              <a:off x="34350" y="-98106"/>
              <a:ext cx="678875" cy="5339725"/>
              <a:chOff x="1252200" y="-178968"/>
              <a:chExt cx="678875" cy="5339725"/>
            </a:xfrm>
          </p:grpSpPr>
          <p:sp>
            <p:nvSpPr>
              <p:cNvPr id="3349" name="Google Shape;3349;p133"/>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3"/>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3"/>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2" name="Google Shape;3352;p13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3" name="Google Shape;3353;p133"/>
            <p:cNvGrpSpPr/>
            <p:nvPr/>
          </p:nvGrpSpPr>
          <p:grpSpPr>
            <a:xfrm>
              <a:off x="8524800" y="-194718"/>
              <a:ext cx="619200" cy="5338225"/>
              <a:chOff x="8524800" y="-194718"/>
              <a:chExt cx="619200" cy="5338225"/>
            </a:xfrm>
          </p:grpSpPr>
          <p:sp>
            <p:nvSpPr>
              <p:cNvPr id="3354" name="Google Shape;3354;p133"/>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3"/>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3"/>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3"/>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3"/>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3"/>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3"/>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3"/>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3"/>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133"/>
            <p:cNvGrpSpPr/>
            <p:nvPr/>
          </p:nvGrpSpPr>
          <p:grpSpPr>
            <a:xfrm>
              <a:off x="-222044" y="4207621"/>
              <a:ext cx="1870524" cy="1067180"/>
              <a:chOff x="137276" y="3854024"/>
              <a:chExt cx="1762650" cy="1005635"/>
            </a:xfrm>
          </p:grpSpPr>
          <p:grpSp>
            <p:nvGrpSpPr>
              <p:cNvPr id="3364" name="Google Shape;3364;p133"/>
              <p:cNvGrpSpPr/>
              <p:nvPr/>
            </p:nvGrpSpPr>
            <p:grpSpPr>
              <a:xfrm>
                <a:off x="137276" y="3854024"/>
                <a:ext cx="1762650" cy="1005635"/>
                <a:chOff x="2083436" y="2909224"/>
                <a:chExt cx="2212439" cy="1262250"/>
              </a:xfrm>
            </p:grpSpPr>
            <p:sp>
              <p:nvSpPr>
                <p:cNvPr id="3365" name="Google Shape;3365;p133"/>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3"/>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7" name="Google Shape;3367;p133"/>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8" name="Google Shape;3368;p133"/>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3"/>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3"/>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371" name="Shape 3371"/>
        <p:cNvGrpSpPr/>
        <p:nvPr/>
      </p:nvGrpSpPr>
      <p:grpSpPr>
        <a:xfrm>
          <a:off x="0" y="0"/>
          <a:ext cx="0" cy="0"/>
          <a:chOff x="0" y="0"/>
          <a:chExt cx="0" cy="0"/>
        </a:xfrm>
      </p:grpSpPr>
      <p:grpSp>
        <p:nvGrpSpPr>
          <p:cNvPr id="3372" name="Google Shape;3372;p134"/>
          <p:cNvGrpSpPr/>
          <p:nvPr/>
        </p:nvGrpSpPr>
        <p:grpSpPr>
          <a:xfrm>
            <a:off x="-26200" y="4109840"/>
            <a:ext cx="9196375" cy="1053048"/>
            <a:chOff x="100" y="4108190"/>
            <a:chExt cx="9196375" cy="1053048"/>
          </a:xfrm>
        </p:grpSpPr>
        <p:sp>
          <p:nvSpPr>
            <p:cNvPr id="3373" name="Google Shape;3373;p13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4" name="Google Shape;3374;p134"/>
            <p:cNvGrpSpPr/>
            <p:nvPr/>
          </p:nvGrpSpPr>
          <p:grpSpPr>
            <a:xfrm flipH="1">
              <a:off x="4155950" y="4108190"/>
              <a:ext cx="5040525" cy="1052550"/>
              <a:chOff x="1900275" y="4474575"/>
              <a:chExt cx="5040525" cy="1052550"/>
            </a:xfrm>
          </p:grpSpPr>
          <p:sp>
            <p:nvSpPr>
              <p:cNvPr id="3375" name="Google Shape;3375;p134"/>
              <p:cNvSpPr/>
              <p:nvPr/>
            </p:nvSpPr>
            <p:spPr>
              <a:xfrm>
                <a:off x="4247800" y="5053975"/>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4"/>
              <p:cNvSpPr/>
              <p:nvPr/>
            </p:nvSpPr>
            <p:spPr>
              <a:xfrm>
                <a:off x="1900275" y="44745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77" name="Google Shape;3377;p134"/>
          <p:cNvSpPr txBox="1"/>
          <p:nvPr>
            <p:ph hasCustomPrompt="1" type="title"/>
          </p:nvPr>
        </p:nvSpPr>
        <p:spPr>
          <a:xfrm>
            <a:off x="713225" y="745538"/>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3378" name="Google Shape;3378;p134"/>
          <p:cNvSpPr txBox="1"/>
          <p:nvPr>
            <p:ph idx="1" type="subTitle"/>
          </p:nvPr>
        </p:nvSpPr>
        <p:spPr>
          <a:xfrm>
            <a:off x="713225" y="1424806"/>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379" name="Google Shape;3379;p134"/>
          <p:cNvSpPr txBox="1"/>
          <p:nvPr>
            <p:ph hasCustomPrompt="1" idx="2" type="title"/>
          </p:nvPr>
        </p:nvSpPr>
        <p:spPr>
          <a:xfrm>
            <a:off x="713225" y="2041954"/>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3380" name="Google Shape;3380;p134"/>
          <p:cNvSpPr txBox="1"/>
          <p:nvPr>
            <p:ph idx="3" type="subTitle"/>
          </p:nvPr>
        </p:nvSpPr>
        <p:spPr>
          <a:xfrm>
            <a:off x="713225" y="2723794"/>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381" name="Google Shape;3381;p134"/>
          <p:cNvSpPr txBox="1"/>
          <p:nvPr>
            <p:ph hasCustomPrompt="1" idx="4" type="title"/>
          </p:nvPr>
        </p:nvSpPr>
        <p:spPr>
          <a:xfrm>
            <a:off x="713225" y="3340946"/>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3382" name="Google Shape;3382;p134"/>
          <p:cNvSpPr txBox="1"/>
          <p:nvPr>
            <p:ph idx="5" type="subTitle"/>
          </p:nvPr>
        </p:nvSpPr>
        <p:spPr>
          <a:xfrm>
            <a:off x="713225" y="4025357"/>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p:nvPr/>
        </p:nvSpPr>
        <p:spPr>
          <a:xfrm>
            <a:off x="-14850" y="418425"/>
            <a:ext cx="9174275" cy="4742328"/>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64" name="Google Shape;64;p15"/>
          <p:cNvGrpSpPr/>
          <p:nvPr/>
        </p:nvGrpSpPr>
        <p:grpSpPr>
          <a:xfrm>
            <a:off x="1000" y="1070500"/>
            <a:ext cx="9144300" cy="3365311"/>
            <a:chOff x="1000" y="425175"/>
            <a:chExt cx="9960027" cy="4010620"/>
          </a:xfrm>
        </p:grpSpPr>
        <p:sp>
          <p:nvSpPr>
            <p:cNvPr id="65" name="Google Shape;65;p15"/>
            <p:cNvSpPr/>
            <p:nvPr/>
          </p:nvSpPr>
          <p:spPr>
            <a:xfrm flipH="1">
              <a:off x="4800769" y="670914"/>
              <a:ext cx="5160258"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1000" y="425175"/>
              <a:ext cx="5714339" cy="401062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5"/>
          <p:cNvSpPr/>
          <p:nvPr/>
        </p:nvSpPr>
        <p:spPr>
          <a:xfrm>
            <a:off x="-175" y="3670100"/>
            <a:ext cx="9144296" cy="841816"/>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15"/>
          <p:cNvGrpSpPr/>
          <p:nvPr/>
        </p:nvGrpSpPr>
        <p:grpSpPr>
          <a:xfrm>
            <a:off x="-9" y="3907650"/>
            <a:ext cx="9144305" cy="1235850"/>
            <a:chOff x="-3575009" y="4288775"/>
            <a:chExt cx="9144305" cy="1235850"/>
          </a:xfrm>
        </p:grpSpPr>
        <p:sp>
          <p:nvSpPr>
            <p:cNvPr id="69" name="Google Shape;69;p15"/>
            <p:cNvSpPr/>
            <p:nvPr/>
          </p:nvSpPr>
          <p:spPr>
            <a:xfrm>
              <a:off x="-3575000" y="4288775"/>
              <a:ext cx="9144296"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83873">
              <a:off x="-3568891" y="4433737"/>
              <a:ext cx="4902666"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5"/>
          <p:cNvGrpSpPr/>
          <p:nvPr/>
        </p:nvGrpSpPr>
        <p:grpSpPr>
          <a:xfrm>
            <a:off x="-351475" y="3986897"/>
            <a:ext cx="2336392" cy="1332969"/>
            <a:chOff x="137276" y="3854024"/>
            <a:chExt cx="1762650" cy="1005635"/>
          </a:xfrm>
        </p:grpSpPr>
        <p:grpSp>
          <p:nvGrpSpPr>
            <p:cNvPr id="72" name="Google Shape;72;p15"/>
            <p:cNvGrpSpPr/>
            <p:nvPr/>
          </p:nvGrpSpPr>
          <p:grpSpPr>
            <a:xfrm>
              <a:off x="137276" y="3854024"/>
              <a:ext cx="1762650" cy="1005635"/>
              <a:chOff x="2083436" y="2909224"/>
              <a:chExt cx="2212439" cy="1262250"/>
            </a:xfrm>
          </p:grpSpPr>
          <p:sp>
            <p:nvSpPr>
              <p:cNvPr id="73" name="Google Shape;73;p1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5"/>
          <p:cNvSpPr txBox="1"/>
          <p:nvPr>
            <p:ph type="title"/>
          </p:nvPr>
        </p:nvSpPr>
        <p:spPr>
          <a:xfrm>
            <a:off x="713225" y="2254513"/>
            <a:ext cx="4307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7" name="Google Shape;77;p15"/>
          <p:cNvSpPr txBox="1"/>
          <p:nvPr>
            <p:ph hasCustomPrompt="1" idx="2" type="title"/>
          </p:nvPr>
        </p:nvSpPr>
        <p:spPr>
          <a:xfrm>
            <a:off x="713225" y="1363138"/>
            <a:ext cx="1271700" cy="9711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8" name="Google Shape;78;p15"/>
          <p:cNvSpPr txBox="1"/>
          <p:nvPr>
            <p:ph idx="1" type="subTitle"/>
          </p:nvPr>
        </p:nvSpPr>
        <p:spPr>
          <a:xfrm>
            <a:off x="713225" y="3054675"/>
            <a:ext cx="43077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9" name="Google Shape;79;p15"/>
          <p:cNvGrpSpPr/>
          <p:nvPr/>
        </p:nvGrpSpPr>
        <p:grpSpPr>
          <a:xfrm>
            <a:off x="7435200" y="132500"/>
            <a:ext cx="895700" cy="208400"/>
            <a:chOff x="3860200" y="513625"/>
            <a:chExt cx="895700" cy="208400"/>
          </a:xfrm>
        </p:grpSpPr>
        <p:sp>
          <p:nvSpPr>
            <p:cNvPr id="80" name="Google Shape;80;p15"/>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3383" name="Shape 3383"/>
        <p:cNvGrpSpPr/>
        <p:nvPr/>
      </p:nvGrpSpPr>
      <p:grpSpPr>
        <a:xfrm>
          <a:off x="0" y="0"/>
          <a:ext cx="0" cy="0"/>
          <a:chOff x="0" y="0"/>
          <a:chExt cx="0" cy="0"/>
        </a:xfrm>
      </p:grpSpPr>
      <p:sp>
        <p:nvSpPr>
          <p:cNvPr id="3384" name="Google Shape;3384;p1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3385" name="Google Shape;3385;p135"/>
          <p:cNvGrpSpPr/>
          <p:nvPr/>
        </p:nvGrpSpPr>
        <p:grpSpPr>
          <a:xfrm>
            <a:off x="-389398" y="445013"/>
            <a:ext cx="9833698" cy="5138650"/>
            <a:chOff x="-389398" y="445013"/>
            <a:chExt cx="9833698" cy="5138650"/>
          </a:xfrm>
        </p:grpSpPr>
        <p:sp>
          <p:nvSpPr>
            <p:cNvPr id="3386" name="Google Shape;3386;p135"/>
            <p:cNvSpPr/>
            <p:nvPr/>
          </p:nvSpPr>
          <p:spPr>
            <a:xfrm flipH="1">
              <a:off x="7280814" y="4208471"/>
              <a:ext cx="1853934" cy="63790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7" name="Google Shape;3387;p135"/>
            <p:cNvGrpSpPr/>
            <p:nvPr/>
          </p:nvGrpSpPr>
          <p:grpSpPr>
            <a:xfrm>
              <a:off x="-31500" y="445013"/>
              <a:ext cx="9475800" cy="4716226"/>
              <a:chOff x="-31500" y="445013"/>
              <a:chExt cx="9475800" cy="4716226"/>
            </a:xfrm>
          </p:grpSpPr>
          <p:grpSp>
            <p:nvGrpSpPr>
              <p:cNvPr id="3388" name="Google Shape;3388;p135"/>
              <p:cNvGrpSpPr/>
              <p:nvPr/>
            </p:nvGrpSpPr>
            <p:grpSpPr>
              <a:xfrm>
                <a:off x="8294475" y="445013"/>
                <a:ext cx="1149825" cy="4456500"/>
                <a:chOff x="10009950" y="374363"/>
                <a:chExt cx="1149825" cy="4456500"/>
              </a:xfrm>
            </p:grpSpPr>
            <p:sp>
              <p:nvSpPr>
                <p:cNvPr id="3389" name="Google Shape;3389;p135"/>
                <p:cNvSpPr/>
                <p:nvPr/>
              </p:nvSpPr>
              <p:spPr>
                <a:xfrm>
                  <a:off x="107037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5"/>
                <p:cNvSpPr/>
                <p:nvPr/>
              </p:nvSpPr>
              <p:spPr>
                <a:xfrm>
                  <a:off x="109399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5"/>
                <p:cNvSpPr/>
                <p:nvPr/>
              </p:nvSpPr>
              <p:spPr>
                <a:xfrm>
                  <a:off x="100099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135"/>
              <p:cNvGrpSpPr/>
              <p:nvPr/>
            </p:nvGrpSpPr>
            <p:grpSpPr>
              <a:xfrm>
                <a:off x="-31500" y="580334"/>
                <a:ext cx="744035" cy="3994163"/>
                <a:chOff x="2008200" y="2578500"/>
                <a:chExt cx="362378" cy="1945525"/>
              </a:xfrm>
            </p:grpSpPr>
            <p:sp>
              <p:nvSpPr>
                <p:cNvPr id="3398" name="Google Shape;3398;p13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5"/>
                <p:cNvSpPr/>
                <p:nvPr/>
              </p:nvSpPr>
              <p:spPr>
                <a:xfrm>
                  <a:off x="2024403"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5"/>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5"/>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5"/>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5"/>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9" name="Google Shape;3409;p13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2" name="Google Shape;3412;p135"/>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3" name="Google Shape;3413;p135"/>
            <p:cNvGrpSpPr/>
            <p:nvPr/>
          </p:nvGrpSpPr>
          <p:grpSpPr>
            <a:xfrm flipH="1">
              <a:off x="-389398" y="3693606"/>
              <a:ext cx="1364320" cy="1622416"/>
              <a:chOff x="4234175" y="2958950"/>
              <a:chExt cx="1754075" cy="1384550"/>
            </a:xfrm>
          </p:grpSpPr>
          <p:sp>
            <p:nvSpPr>
              <p:cNvPr id="3414" name="Google Shape;3414;p135"/>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5"/>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3416" name="Shape 3416"/>
        <p:cNvGrpSpPr/>
        <p:nvPr/>
      </p:nvGrpSpPr>
      <p:grpSpPr>
        <a:xfrm>
          <a:off x="0" y="0"/>
          <a:ext cx="0" cy="0"/>
          <a:chOff x="0" y="0"/>
          <a:chExt cx="0" cy="0"/>
        </a:xfrm>
      </p:grpSpPr>
      <p:grpSp>
        <p:nvGrpSpPr>
          <p:cNvPr id="3417" name="Google Shape;3417;p136"/>
          <p:cNvGrpSpPr/>
          <p:nvPr/>
        </p:nvGrpSpPr>
        <p:grpSpPr>
          <a:xfrm>
            <a:off x="-744125" y="-194718"/>
            <a:ext cx="10404199" cy="6072496"/>
            <a:chOff x="-744125" y="-194718"/>
            <a:chExt cx="10404199" cy="6072496"/>
          </a:xfrm>
        </p:grpSpPr>
        <p:sp>
          <p:nvSpPr>
            <p:cNvPr id="3418" name="Google Shape;3418;p136"/>
            <p:cNvSpPr/>
            <p:nvPr/>
          </p:nvSpPr>
          <p:spPr>
            <a:xfrm>
              <a:off x="-744125" y="3487300"/>
              <a:ext cx="2834812" cy="2390478"/>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9" name="Google Shape;3419;p136"/>
            <p:cNvGrpSpPr/>
            <p:nvPr/>
          </p:nvGrpSpPr>
          <p:grpSpPr>
            <a:xfrm>
              <a:off x="34350" y="-98106"/>
              <a:ext cx="678875" cy="5339725"/>
              <a:chOff x="1252200" y="-178968"/>
              <a:chExt cx="678875" cy="5339725"/>
            </a:xfrm>
          </p:grpSpPr>
          <p:sp>
            <p:nvSpPr>
              <p:cNvPr id="3420" name="Google Shape;3420;p136"/>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6"/>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6"/>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3" name="Google Shape;3423;p13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4" name="Google Shape;3424;p136"/>
            <p:cNvGrpSpPr/>
            <p:nvPr/>
          </p:nvGrpSpPr>
          <p:grpSpPr>
            <a:xfrm>
              <a:off x="8524800" y="-194718"/>
              <a:ext cx="619200" cy="5338225"/>
              <a:chOff x="8524800" y="-194718"/>
              <a:chExt cx="619200" cy="5338225"/>
            </a:xfrm>
          </p:grpSpPr>
          <p:sp>
            <p:nvSpPr>
              <p:cNvPr id="3425" name="Google Shape;3425;p136"/>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6"/>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6"/>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6"/>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6"/>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6"/>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6"/>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6"/>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6"/>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136"/>
            <p:cNvGrpSpPr/>
            <p:nvPr/>
          </p:nvGrpSpPr>
          <p:grpSpPr>
            <a:xfrm>
              <a:off x="-222044" y="4207621"/>
              <a:ext cx="1458099" cy="1067180"/>
              <a:chOff x="137276" y="3854024"/>
              <a:chExt cx="1374010" cy="1005635"/>
            </a:xfrm>
          </p:grpSpPr>
          <p:grpSp>
            <p:nvGrpSpPr>
              <p:cNvPr id="3435" name="Google Shape;3435;p136"/>
              <p:cNvGrpSpPr/>
              <p:nvPr/>
            </p:nvGrpSpPr>
            <p:grpSpPr>
              <a:xfrm>
                <a:off x="137276" y="3854024"/>
                <a:ext cx="1374010" cy="1005635"/>
                <a:chOff x="2083436" y="2909224"/>
                <a:chExt cx="1724626" cy="1262250"/>
              </a:xfrm>
            </p:grpSpPr>
            <p:sp>
              <p:nvSpPr>
                <p:cNvPr id="3436" name="Google Shape;3436;p136"/>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6"/>
                <p:cNvSpPr/>
                <p:nvPr/>
              </p:nvSpPr>
              <p:spPr>
                <a:xfrm>
                  <a:off x="2811413" y="3158697"/>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8" name="Google Shape;3438;p136"/>
              <p:cNvSpPr/>
              <p:nvPr/>
            </p:nvSpPr>
            <p:spPr>
              <a:xfrm>
                <a:off x="778421" y="4304149"/>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9" name="Google Shape;3439;p136"/>
            <p:cNvSpPr/>
            <p:nvPr/>
          </p:nvSpPr>
          <p:spPr>
            <a:xfrm flipH="1" rot="-1145938">
              <a:off x="8227427" y="36421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6"/>
            <p:cNvSpPr/>
            <p:nvPr/>
          </p:nvSpPr>
          <p:spPr>
            <a:xfrm>
              <a:off x="7172775" y="4329721"/>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6"/>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2" name="Google Shape;3442;p1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3443" name="Shape 3443"/>
        <p:cNvGrpSpPr/>
        <p:nvPr/>
      </p:nvGrpSpPr>
      <p:grpSpPr>
        <a:xfrm>
          <a:off x="0" y="0"/>
          <a:ext cx="0" cy="0"/>
          <a:chOff x="0" y="0"/>
          <a:chExt cx="0" cy="0"/>
        </a:xfrm>
      </p:grpSpPr>
      <p:grpSp>
        <p:nvGrpSpPr>
          <p:cNvPr id="3444" name="Google Shape;3444;p137"/>
          <p:cNvGrpSpPr/>
          <p:nvPr/>
        </p:nvGrpSpPr>
        <p:grpSpPr>
          <a:xfrm flipH="1">
            <a:off x="-382382" y="445013"/>
            <a:ext cx="9580991" cy="4793942"/>
            <a:chOff x="-31500" y="445013"/>
            <a:chExt cx="9580991" cy="4793942"/>
          </a:xfrm>
        </p:grpSpPr>
        <p:grpSp>
          <p:nvGrpSpPr>
            <p:cNvPr id="3445" name="Google Shape;3445;p137"/>
            <p:cNvGrpSpPr/>
            <p:nvPr/>
          </p:nvGrpSpPr>
          <p:grpSpPr>
            <a:xfrm>
              <a:off x="8036844" y="445013"/>
              <a:ext cx="1512647" cy="4456500"/>
              <a:chOff x="9752319" y="374363"/>
              <a:chExt cx="1512647" cy="4456500"/>
            </a:xfrm>
          </p:grpSpPr>
          <p:sp>
            <p:nvSpPr>
              <p:cNvPr id="3446" name="Google Shape;3446;p137"/>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7"/>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7"/>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137"/>
            <p:cNvGrpSpPr/>
            <p:nvPr/>
          </p:nvGrpSpPr>
          <p:grpSpPr>
            <a:xfrm>
              <a:off x="-31500" y="580334"/>
              <a:ext cx="839784" cy="3994163"/>
              <a:chOff x="2008200" y="2578500"/>
              <a:chExt cx="409012" cy="1945525"/>
            </a:xfrm>
          </p:grpSpPr>
          <p:sp>
            <p:nvSpPr>
              <p:cNvPr id="3455" name="Google Shape;3455;p13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7"/>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7"/>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7"/>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7"/>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7"/>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6" name="Google Shape;3466;p137"/>
            <p:cNvSpPr/>
            <p:nvPr/>
          </p:nvSpPr>
          <p:spPr>
            <a:xfrm>
              <a:off x="-1" y="4520235"/>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7"/>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9" name="Google Shape;3469;p1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70" name="Google Shape;3470;p137"/>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1" name="Google Shape;3471;p137"/>
          <p:cNvGrpSpPr/>
          <p:nvPr/>
        </p:nvGrpSpPr>
        <p:grpSpPr>
          <a:xfrm>
            <a:off x="8218609" y="3338203"/>
            <a:ext cx="1663214" cy="1977830"/>
            <a:chOff x="4395742" y="2958950"/>
            <a:chExt cx="1754075" cy="1384550"/>
          </a:xfrm>
        </p:grpSpPr>
        <p:sp>
          <p:nvSpPr>
            <p:cNvPr id="3472" name="Google Shape;3472;p137"/>
            <p:cNvSpPr/>
            <p:nvPr/>
          </p:nvSpPr>
          <p:spPr>
            <a:xfrm>
              <a:off x="4395742"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7"/>
            <p:cNvSpPr/>
            <p:nvPr/>
          </p:nvSpPr>
          <p:spPr>
            <a:xfrm>
              <a:off x="4914967"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474" name="Shape 3474"/>
        <p:cNvGrpSpPr/>
        <p:nvPr/>
      </p:nvGrpSpPr>
      <p:grpSpPr>
        <a:xfrm>
          <a:off x="0" y="0"/>
          <a:ext cx="0" cy="0"/>
          <a:chOff x="0" y="0"/>
          <a:chExt cx="0" cy="0"/>
        </a:xfrm>
      </p:grpSpPr>
      <p:grpSp>
        <p:nvGrpSpPr>
          <p:cNvPr id="3475" name="Google Shape;3475;p138"/>
          <p:cNvGrpSpPr/>
          <p:nvPr/>
        </p:nvGrpSpPr>
        <p:grpSpPr>
          <a:xfrm flipH="1">
            <a:off x="-11164" y="4430150"/>
            <a:ext cx="9228771" cy="710200"/>
            <a:chOff x="1901275" y="4812450"/>
            <a:chExt cx="9228771" cy="710200"/>
          </a:xfrm>
        </p:grpSpPr>
        <p:sp>
          <p:nvSpPr>
            <p:cNvPr id="3476" name="Google Shape;3476;p138"/>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8"/>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8" name="Google Shape;3478;p138"/>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79" name="Google Shape;3479;p138"/>
          <p:cNvSpPr txBox="1"/>
          <p:nvPr>
            <p:ph idx="1" type="subTitle"/>
          </p:nvPr>
        </p:nvSpPr>
        <p:spPr>
          <a:xfrm>
            <a:off x="722428" y="1654946"/>
            <a:ext cx="3824400" cy="95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80" name="Google Shape;3480;p138"/>
          <p:cNvSpPr txBox="1"/>
          <p:nvPr/>
        </p:nvSpPr>
        <p:spPr>
          <a:xfrm>
            <a:off x="722428" y="3274467"/>
            <a:ext cx="3612000" cy="68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481" name="Shape 3481"/>
        <p:cNvGrpSpPr/>
        <p:nvPr/>
      </p:nvGrpSpPr>
      <p:grpSpPr>
        <a:xfrm>
          <a:off x="0" y="0"/>
          <a:ext cx="0" cy="0"/>
          <a:chOff x="0" y="0"/>
          <a:chExt cx="0" cy="0"/>
        </a:xfrm>
      </p:grpSpPr>
      <p:grpSp>
        <p:nvGrpSpPr>
          <p:cNvPr id="3482" name="Google Shape;3482;p139"/>
          <p:cNvGrpSpPr/>
          <p:nvPr/>
        </p:nvGrpSpPr>
        <p:grpSpPr>
          <a:xfrm flipH="1">
            <a:off x="-382382" y="445013"/>
            <a:ext cx="9580991" cy="4716229"/>
            <a:chOff x="-31500" y="445013"/>
            <a:chExt cx="9580991" cy="4716229"/>
          </a:xfrm>
        </p:grpSpPr>
        <p:grpSp>
          <p:nvGrpSpPr>
            <p:cNvPr id="3483" name="Google Shape;3483;p139"/>
            <p:cNvGrpSpPr/>
            <p:nvPr/>
          </p:nvGrpSpPr>
          <p:grpSpPr>
            <a:xfrm>
              <a:off x="8036844" y="445013"/>
              <a:ext cx="1512647" cy="4456500"/>
              <a:chOff x="9752319" y="374363"/>
              <a:chExt cx="1512647" cy="4456500"/>
            </a:xfrm>
          </p:grpSpPr>
          <p:sp>
            <p:nvSpPr>
              <p:cNvPr id="3484" name="Google Shape;3484;p139"/>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9"/>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9"/>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139"/>
            <p:cNvGrpSpPr/>
            <p:nvPr/>
          </p:nvGrpSpPr>
          <p:grpSpPr>
            <a:xfrm>
              <a:off x="-31500" y="580334"/>
              <a:ext cx="839784" cy="3994163"/>
              <a:chOff x="2008200" y="2578500"/>
              <a:chExt cx="409012" cy="1945525"/>
            </a:xfrm>
          </p:grpSpPr>
          <p:sp>
            <p:nvSpPr>
              <p:cNvPr id="3493" name="Google Shape;3493;p13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9"/>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9"/>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9"/>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9"/>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9"/>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4" name="Google Shape;3504;p13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9"/>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7" name="Google Shape;3507;p139"/>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8" name="Google Shape;3508;p139"/>
          <p:cNvGrpSpPr/>
          <p:nvPr/>
        </p:nvGrpSpPr>
        <p:grpSpPr>
          <a:xfrm>
            <a:off x="8065411" y="3338203"/>
            <a:ext cx="1663214" cy="1977830"/>
            <a:chOff x="4234175" y="2958950"/>
            <a:chExt cx="1754075" cy="1384550"/>
          </a:xfrm>
        </p:grpSpPr>
        <p:sp>
          <p:nvSpPr>
            <p:cNvPr id="3509" name="Google Shape;3509;p139"/>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9"/>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511" name="Shape 3511"/>
        <p:cNvGrpSpPr/>
        <p:nvPr/>
      </p:nvGrpSpPr>
      <p:grpSpPr>
        <a:xfrm>
          <a:off x="0" y="0"/>
          <a:ext cx="0" cy="0"/>
          <a:chOff x="0" y="0"/>
          <a:chExt cx="0" cy="0"/>
        </a:xfrm>
      </p:grpSpPr>
      <p:grpSp>
        <p:nvGrpSpPr>
          <p:cNvPr id="3512" name="Google Shape;3512;p140"/>
          <p:cNvGrpSpPr/>
          <p:nvPr/>
        </p:nvGrpSpPr>
        <p:grpSpPr>
          <a:xfrm>
            <a:off x="-11175" y="607160"/>
            <a:ext cx="11669620" cy="6478466"/>
            <a:chOff x="-11175" y="607160"/>
            <a:chExt cx="11669620" cy="6478466"/>
          </a:xfrm>
        </p:grpSpPr>
        <p:sp>
          <p:nvSpPr>
            <p:cNvPr id="3513" name="Google Shape;3513;p140"/>
            <p:cNvSpPr/>
            <p:nvPr/>
          </p:nvSpPr>
          <p:spPr>
            <a:xfrm>
              <a:off x="4841850" y="891350"/>
              <a:ext cx="4302118"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4" name="Google Shape;3514;p140"/>
            <p:cNvGrpSpPr/>
            <p:nvPr/>
          </p:nvGrpSpPr>
          <p:grpSpPr>
            <a:xfrm>
              <a:off x="1000" y="806175"/>
              <a:ext cx="9144299" cy="3772500"/>
              <a:chOff x="1000" y="425175"/>
              <a:chExt cx="9960025" cy="3772500"/>
            </a:xfrm>
          </p:grpSpPr>
          <p:sp>
            <p:nvSpPr>
              <p:cNvPr id="3515" name="Google Shape;3515;p140"/>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40"/>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40"/>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140"/>
            <p:cNvGrpSpPr/>
            <p:nvPr/>
          </p:nvGrpSpPr>
          <p:grpSpPr>
            <a:xfrm flipH="1">
              <a:off x="4905029" y="607160"/>
              <a:ext cx="6753416" cy="6478466"/>
              <a:chOff x="-539564" y="989460"/>
              <a:chExt cx="6753416" cy="6478466"/>
            </a:xfrm>
          </p:grpSpPr>
          <p:sp>
            <p:nvSpPr>
              <p:cNvPr id="3519" name="Google Shape;3519;p140"/>
              <p:cNvSpPr/>
              <p:nvPr/>
            </p:nvSpPr>
            <p:spPr>
              <a:xfrm flipH="1" rot="1325064">
                <a:off x="172808" y="1814013"/>
                <a:ext cx="5328672" cy="4829359"/>
              </a:xfrm>
              <a:custGeom>
                <a:rect b="b" l="l" r="r" t="t"/>
                <a:pathLst>
                  <a:path extrusionOk="0" h="193160" w="213131">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40"/>
              <p:cNvSpPr/>
              <p:nvPr/>
            </p:nvSpPr>
            <p:spPr>
              <a:xfrm flipH="1" rot="1325064">
                <a:off x="2933896" y="3407957"/>
                <a:ext cx="2136659" cy="2539514"/>
              </a:xfrm>
              <a:custGeom>
                <a:rect b="b" l="l" r="r" t="t"/>
                <a:pathLst>
                  <a:path extrusionOk="0" h="101573" w="8546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40"/>
              <p:cNvSpPr/>
              <p:nvPr/>
            </p:nvSpPr>
            <p:spPr>
              <a:xfrm flipH="1" rot="1325064">
                <a:off x="1159030" y="3144372"/>
                <a:ext cx="2123708" cy="2463908"/>
              </a:xfrm>
              <a:custGeom>
                <a:rect b="b" l="l" r="r" t="t"/>
                <a:pathLst>
                  <a:path extrusionOk="0" h="98549" w="84942">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140"/>
            <p:cNvGrpSpPr/>
            <p:nvPr/>
          </p:nvGrpSpPr>
          <p:grpSpPr>
            <a:xfrm flipH="1">
              <a:off x="-11164" y="4003450"/>
              <a:ext cx="9228771" cy="1136900"/>
              <a:chOff x="1901275" y="4385750"/>
              <a:chExt cx="9228771" cy="1136900"/>
            </a:xfrm>
          </p:grpSpPr>
          <p:sp>
            <p:nvSpPr>
              <p:cNvPr id="3523" name="Google Shape;3523;p140"/>
              <p:cNvSpPr/>
              <p:nvPr/>
            </p:nvSpPr>
            <p:spPr>
              <a:xfrm>
                <a:off x="1904250" y="4385750"/>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40"/>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40"/>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rgbClr val="F4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140"/>
            <p:cNvGrpSpPr/>
            <p:nvPr/>
          </p:nvGrpSpPr>
          <p:grpSpPr>
            <a:xfrm>
              <a:off x="-11175" y="883134"/>
              <a:ext cx="915984" cy="3994163"/>
              <a:chOff x="2008200" y="2578500"/>
              <a:chExt cx="446125" cy="1945525"/>
            </a:xfrm>
          </p:grpSpPr>
          <p:sp>
            <p:nvSpPr>
              <p:cNvPr id="3527" name="Google Shape;3527;p14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4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4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4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4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4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4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4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4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4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4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8" name="Google Shape;3538;p140"/>
            <p:cNvGrpSpPr/>
            <p:nvPr/>
          </p:nvGrpSpPr>
          <p:grpSpPr>
            <a:xfrm flipH="1">
              <a:off x="5722006" y="2101850"/>
              <a:ext cx="3317625" cy="2616925"/>
              <a:chOff x="2008200" y="2302475"/>
              <a:chExt cx="3317625" cy="2616925"/>
            </a:xfrm>
          </p:grpSpPr>
          <p:sp>
            <p:nvSpPr>
              <p:cNvPr id="3539" name="Google Shape;3539;p140"/>
              <p:cNvSpPr/>
              <p:nvPr/>
            </p:nvSpPr>
            <p:spPr>
              <a:xfrm>
                <a:off x="3395700" y="358755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40"/>
              <p:cNvSpPr/>
              <p:nvPr/>
            </p:nvSpPr>
            <p:spPr>
              <a:xfrm>
                <a:off x="3460350" y="380637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40"/>
              <p:cNvSpPr/>
              <p:nvPr/>
            </p:nvSpPr>
            <p:spPr>
              <a:xfrm>
                <a:off x="3452400" y="426042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40"/>
              <p:cNvSpPr/>
              <p:nvPr/>
            </p:nvSpPr>
            <p:spPr>
              <a:xfrm>
                <a:off x="3438975" y="370690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40"/>
              <p:cNvSpPr/>
              <p:nvPr/>
            </p:nvSpPr>
            <p:spPr>
              <a:xfrm>
                <a:off x="3344475" y="464187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40"/>
              <p:cNvSpPr/>
              <p:nvPr/>
            </p:nvSpPr>
            <p:spPr>
              <a:xfrm>
                <a:off x="3366375" y="391380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40"/>
              <p:cNvSpPr/>
              <p:nvPr/>
            </p:nvSpPr>
            <p:spPr>
              <a:xfrm>
                <a:off x="3946250" y="365270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40"/>
              <p:cNvSpPr/>
              <p:nvPr/>
            </p:nvSpPr>
            <p:spPr>
              <a:xfrm>
                <a:off x="4003425" y="384565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40"/>
              <p:cNvSpPr/>
              <p:nvPr/>
            </p:nvSpPr>
            <p:spPr>
              <a:xfrm>
                <a:off x="4055150" y="428180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40"/>
              <p:cNvSpPr/>
              <p:nvPr/>
            </p:nvSpPr>
            <p:spPr>
              <a:xfrm>
                <a:off x="3970100" y="375217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40"/>
              <p:cNvSpPr/>
              <p:nvPr/>
            </p:nvSpPr>
            <p:spPr>
              <a:xfrm>
                <a:off x="3995975" y="466325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40"/>
              <p:cNvSpPr/>
              <p:nvPr/>
            </p:nvSpPr>
            <p:spPr>
              <a:xfrm>
                <a:off x="3917400" y="397197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40"/>
              <p:cNvSpPr/>
              <p:nvPr/>
            </p:nvSpPr>
            <p:spPr>
              <a:xfrm>
                <a:off x="2479150" y="3777025"/>
                <a:ext cx="642575" cy="955875"/>
              </a:xfrm>
              <a:custGeom>
                <a:rect b="b" l="l" r="r" t="t"/>
                <a:pathLst>
                  <a:path extrusionOk="0" h="38235" w="25703">
                    <a:moveTo>
                      <a:pt x="24946" y="1"/>
                    </a:moveTo>
                    <a:lnTo>
                      <a:pt x="1" y="37140"/>
                    </a:lnTo>
                    <a:lnTo>
                      <a:pt x="1493" y="38234"/>
                    </a:lnTo>
                    <a:lnTo>
                      <a:pt x="25702" y="578"/>
                    </a:lnTo>
                    <a:lnTo>
                      <a:pt x="24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40"/>
              <p:cNvSpPr/>
              <p:nvPr/>
            </p:nvSpPr>
            <p:spPr>
              <a:xfrm>
                <a:off x="2933700" y="3988400"/>
                <a:ext cx="149725" cy="88525"/>
              </a:xfrm>
              <a:custGeom>
                <a:rect b="b" l="l" r="r" t="t"/>
                <a:pathLst>
                  <a:path extrusionOk="0" h="3541" w="5989">
                    <a:moveTo>
                      <a:pt x="5272" y="0"/>
                    </a:moveTo>
                    <a:lnTo>
                      <a:pt x="1214" y="1552"/>
                    </a:lnTo>
                    <a:lnTo>
                      <a:pt x="1" y="3541"/>
                    </a:lnTo>
                    <a:lnTo>
                      <a:pt x="1" y="3541"/>
                    </a:lnTo>
                    <a:lnTo>
                      <a:pt x="5988" y="338"/>
                    </a:lnTo>
                    <a:lnTo>
                      <a:pt x="5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40"/>
              <p:cNvSpPr/>
              <p:nvPr/>
            </p:nvSpPr>
            <p:spPr>
              <a:xfrm>
                <a:off x="2730300" y="4320100"/>
                <a:ext cx="97000" cy="74625"/>
              </a:xfrm>
              <a:custGeom>
                <a:rect b="b" l="l" r="r" t="t"/>
                <a:pathLst>
                  <a:path extrusionOk="0" h="2985" w="3880">
                    <a:moveTo>
                      <a:pt x="3880" y="1"/>
                    </a:moveTo>
                    <a:lnTo>
                      <a:pt x="995" y="1313"/>
                    </a:lnTo>
                    <a:lnTo>
                      <a:pt x="0" y="2984"/>
                    </a:lnTo>
                    <a:lnTo>
                      <a:pt x="3760" y="438"/>
                    </a:lnTo>
                    <a:lnTo>
                      <a:pt x="38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40"/>
              <p:cNvSpPr/>
              <p:nvPr/>
            </p:nvSpPr>
            <p:spPr>
              <a:xfrm>
                <a:off x="2993875" y="3917775"/>
                <a:ext cx="132800" cy="23900"/>
              </a:xfrm>
              <a:custGeom>
                <a:rect b="b" l="l" r="r" t="t"/>
                <a:pathLst>
                  <a:path extrusionOk="0" h="956" w="5312">
                    <a:moveTo>
                      <a:pt x="1771" y="0"/>
                    </a:moveTo>
                    <a:lnTo>
                      <a:pt x="1" y="955"/>
                    </a:lnTo>
                    <a:lnTo>
                      <a:pt x="4954" y="319"/>
                    </a:lnTo>
                    <a:lnTo>
                      <a:pt x="53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40"/>
              <p:cNvSpPr/>
              <p:nvPr/>
            </p:nvSpPr>
            <p:spPr>
              <a:xfrm>
                <a:off x="2491100" y="460605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40"/>
              <p:cNvSpPr/>
              <p:nvPr/>
            </p:nvSpPr>
            <p:spPr>
              <a:xfrm>
                <a:off x="2881975" y="3995350"/>
                <a:ext cx="28375" cy="115900"/>
              </a:xfrm>
              <a:custGeom>
                <a:rect b="b" l="l" r="r" t="t"/>
                <a:pathLst>
                  <a:path extrusionOk="0" h="4636" w="1135">
                    <a:moveTo>
                      <a:pt x="558" y="1"/>
                    </a:moveTo>
                    <a:lnTo>
                      <a:pt x="1" y="120"/>
                    </a:lnTo>
                    <a:lnTo>
                      <a:pt x="60" y="4636"/>
                    </a:lnTo>
                    <a:lnTo>
                      <a:pt x="1135" y="2786"/>
                    </a:lnTo>
                    <a:lnTo>
                      <a:pt x="5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4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4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4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4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40"/>
              <p:cNvSpPr/>
              <p:nvPr/>
            </p:nvSpPr>
            <p:spPr>
              <a:xfrm>
                <a:off x="2014175" y="276250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4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4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40"/>
              <p:cNvSpPr/>
              <p:nvPr/>
            </p:nvSpPr>
            <p:spPr>
              <a:xfrm>
                <a:off x="3010775" y="302110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40"/>
              <p:cNvSpPr/>
              <p:nvPr/>
            </p:nvSpPr>
            <p:spPr>
              <a:xfrm>
                <a:off x="3264925" y="331850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40"/>
              <p:cNvSpPr/>
              <p:nvPr/>
            </p:nvSpPr>
            <p:spPr>
              <a:xfrm>
                <a:off x="3174400" y="405305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40"/>
              <p:cNvSpPr/>
              <p:nvPr/>
            </p:nvSpPr>
            <p:spPr>
              <a:xfrm>
                <a:off x="3223650" y="314542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40"/>
              <p:cNvSpPr/>
              <p:nvPr/>
            </p:nvSpPr>
            <p:spPr>
              <a:xfrm>
                <a:off x="3222150" y="319267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40"/>
              <p:cNvSpPr/>
              <p:nvPr/>
            </p:nvSpPr>
            <p:spPr>
              <a:xfrm>
                <a:off x="3231600" y="326977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40"/>
              <p:cNvSpPr/>
              <p:nvPr/>
            </p:nvSpPr>
            <p:spPr>
              <a:xfrm>
                <a:off x="3154500" y="414752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4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4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4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4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4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40"/>
              <p:cNvSpPr/>
              <p:nvPr/>
            </p:nvSpPr>
            <p:spPr>
              <a:xfrm>
                <a:off x="2508000" y="284405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40"/>
              <p:cNvSpPr/>
              <p:nvPr/>
            </p:nvSpPr>
            <p:spPr>
              <a:xfrm>
                <a:off x="2595525" y="314045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40"/>
              <p:cNvSpPr/>
              <p:nvPr/>
            </p:nvSpPr>
            <p:spPr>
              <a:xfrm>
                <a:off x="2585075" y="375615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40"/>
              <p:cNvSpPr/>
              <p:nvPr/>
            </p:nvSpPr>
            <p:spPr>
              <a:xfrm>
                <a:off x="2567675" y="300570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40"/>
              <p:cNvSpPr/>
              <p:nvPr/>
            </p:nvSpPr>
            <p:spPr>
              <a:xfrm>
                <a:off x="2438375" y="427385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40"/>
              <p:cNvSpPr/>
              <p:nvPr/>
            </p:nvSpPr>
            <p:spPr>
              <a:xfrm>
                <a:off x="2468225" y="328617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40"/>
              <p:cNvSpPr/>
              <p:nvPr/>
            </p:nvSpPr>
            <p:spPr>
              <a:xfrm>
                <a:off x="2779025" y="277990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40"/>
              <p:cNvSpPr/>
              <p:nvPr/>
            </p:nvSpPr>
            <p:spPr>
              <a:xfrm>
                <a:off x="2854625" y="304747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40"/>
              <p:cNvSpPr/>
              <p:nvPr/>
            </p:nvSpPr>
            <p:spPr>
              <a:xfrm>
                <a:off x="2990900" y="423057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40"/>
              <p:cNvSpPr/>
              <p:nvPr/>
            </p:nvSpPr>
            <p:spPr>
              <a:xfrm>
                <a:off x="2716875" y="293010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40"/>
              <p:cNvSpPr/>
              <p:nvPr/>
            </p:nvSpPr>
            <p:spPr>
              <a:xfrm>
                <a:off x="2729300" y="297585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40"/>
              <p:cNvSpPr/>
              <p:nvPr/>
            </p:nvSpPr>
            <p:spPr>
              <a:xfrm>
                <a:off x="3375325" y="307830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40"/>
              <p:cNvSpPr/>
              <p:nvPr/>
            </p:nvSpPr>
            <p:spPr>
              <a:xfrm>
                <a:off x="5321825" y="230645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40"/>
              <p:cNvSpPr/>
              <p:nvPr/>
            </p:nvSpPr>
            <p:spPr>
              <a:xfrm>
                <a:off x="5317350" y="230247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40"/>
              <p:cNvSpPr/>
              <p:nvPr/>
            </p:nvSpPr>
            <p:spPr>
              <a:xfrm>
                <a:off x="5324300" y="230895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40"/>
              <p:cNvSpPr/>
              <p:nvPr/>
            </p:nvSpPr>
            <p:spPr>
              <a:xfrm>
                <a:off x="5319825" y="230397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40"/>
              <p:cNvSpPr/>
              <p:nvPr/>
            </p:nvSpPr>
            <p:spPr>
              <a:xfrm>
                <a:off x="5290500" y="230447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40"/>
              <p:cNvSpPr/>
              <p:nvPr/>
            </p:nvSpPr>
            <p:spPr>
              <a:xfrm>
                <a:off x="5278050" y="231840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40"/>
              <p:cNvSpPr/>
              <p:nvPr/>
            </p:nvSpPr>
            <p:spPr>
              <a:xfrm>
                <a:off x="5284025" y="231142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40"/>
              <p:cNvSpPr/>
              <p:nvPr/>
            </p:nvSpPr>
            <p:spPr>
              <a:xfrm>
                <a:off x="5113450" y="3535325"/>
                <a:ext cx="25" cy="25"/>
              </a:xfrm>
              <a:custGeom>
                <a:rect b="b" l="l" r="r" t="t"/>
                <a:pathLst>
                  <a:path extrusionOk="0" h="1" w="1">
                    <a:moveTo>
                      <a:pt x="0" y="1"/>
                    </a:move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40"/>
              <p:cNvSpPr/>
              <p:nvPr/>
            </p:nvSpPr>
            <p:spPr>
              <a:xfrm>
                <a:off x="5109950" y="3535825"/>
                <a:ext cx="25" cy="25"/>
              </a:xfrm>
              <a:custGeom>
                <a:rect b="b" l="l" r="r" t="t"/>
                <a:pathLst>
                  <a:path extrusionOk="0" h="1" w="1">
                    <a:moveTo>
                      <a:pt x="1" y="1"/>
                    </a:move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40"/>
              <p:cNvSpPr/>
              <p:nvPr/>
            </p:nvSpPr>
            <p:spPr>
              <a:xfrm>
                <a:off x="5114925" y="3534350"/>
                <a:ext cx="1025" cy="0"/>
              </a:xfrm>
              <a:custGeom>
                <a:rect b="b" l="l" r="r" t="t"/>
                <a:pathLst>
                  <a:path extrusionOk="0" h="0" w="41">
                    <a:moveTo>
                      <a:pt x="1" y="0"/>
                    </a:moveTo>
                    <a:cubicBezTo>
                      <a:pt x="1" y="0"/>
                      <a:pt x="41" y="0"/>
                      <a:pt x="1" y="0"/>
                    </a:cubicBezTo>
                    <a:cubicBezTo>
                      <a:pt x="41"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40"/>
              <p:cNvSpPr/>
              <p:nvPr/>
            </p:nvSpPr>
            <p:spPr>
              <a:xfrm>
                <a:off x="5139800" y="3570650"/>
                <a:ext cx="17425" cy="26375"/>
              </a:xfrm>
              <a:custGeom>
                <a:rect b="b" l="l" r="r" t="t"/>
                <a:pathLst>
                  <a:path extrusionOk="0" h="1055" w="697">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40"/>
              <p:cNvSpPr/>
              <p:nvPr/>
            </p:nvSpPr>
            <p:spPr>
              <a:xfrm>
                <a:off x="5105975" y="3537325"/>
                <a:ext cx="1025" cy="525"/>
              </a:xfrm>
              <a:custGeom>
                <a:rect b="b" l="l" r="r" t="t"/>
                <a:pathLst>
                  <a:path extrusionOk="0" h="21" w="41">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40"/>
              <p:cNvSpPr/>
              <p:nvPr/>
            </p:nvSpPr>
            <p:spPr>
              <a:xfrm>
                <a:off x="5066200" y="3551750"/>
                <a:ext cx="1025" cy="525"/>
              </a:xfrm>
              <a:custGeom>
                <a:rect b="b" l="l" r="r" t="t"/>
                <a:pathLst>
                  <a:path extrusionOk="0" h="21" w="41">
                    <a:moveTo>
                      <a:pt x="40" y="0"/>
                    </a:moveTo>
                    <a:cubicBezTo>
                      <a:pt x="20" y="0"/>
                      <a:pt x="20" y="20"/>
                      <a:pt x="0" y="20"/>
                    </a:cubicBezTo>
                    <a:cubicBezTo>
                      <a:pt x="20" y="20"/>
                      <a:pt x="40" y="20"/>
                      <a:pt x="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40"/>
              <p:cNvSpPr/>
              <p:nvPr/>
            </p:nvSpPr>
            <p:spPr>
              <a:xfrm>
                <a:off x="5121900" y="3542800"/>
                <a:ext cx="17425" cy="26875"/>
              </a:xfrm>
              <a:custGeom>
                <a:rect b="b" l="l" r="r" t="t"/>
                <a:pathLst>
                  <a:path extrusionOk="0" h="1075" w="697">
                    <a:moveTo>
                      <a:pt x="1" y="1"/>
                    </a:moveTo>
                    <a:cubicBezTo>
                      <a:pt x="220" y="379"/>
                      <a:pt x="458" y="717"/>
                      <a:pt x="697" y="1074"/>
                    </a:cubicBezTo>
                    <a:cubicBezTo>
                      <a:pt x="478" y="717"/>
                      <a:pt x="220" y="37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40"/>
              <p:cNvSpPr/>
              <p:nvPr/>
            </p:nvSpPr>
            <p:spPr>
              <a:xfrm>
                <a:off x="5100025" y="3539300"/>
                <a:ext cx="2000" cy="525"/>
              </a:xfrm>
              <a:custGeom>
                <a:rect b="b" l="l" r="r" t="t"/>
                <a:pathLst>
                  <a:path extrusionOk="0" h="21" w="80">
                    <a:moveTo>
                      <a:pt x="0" y="21"/>
                    </a:moveTo>
                    <a:cubicBezTo>
                      <a:pt x="40" y="21"/>
                      <a:pt x="60" y="1"/>
                      <a:pt x="80" y="1"/>
                    </a:cubicBezTo>
                    <a:cubicBezTo>
                      <a:pt x="60" y="1"/>
                      <a:pt x="40" y="21"/>
                      <a:pt x="0" y="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40"/>
              <p:cNvSpPr/>
              <p:nvPr/>
            </p:nvSpPr>
            <p:spPr>
              <a:xfrm>
                <a:off x="5081625" y="3545775"/>
                <a:ext cx="2000" cy="1025"/>
              </a:xfrm>
              <a:custGeom>
                <a:rect b="b" l="l" r="r" t="t"/>
                <a:pathLst>
                  <a:path extrusionOk="0" h="41" w="80">
                    <a:moveTo>
                      <a:pt x="0" y="40"/>
                    </a:moveTo>
                    <a:cubicBezTo>
                      <a:pt x="20" y="40"/>
                      <a:pt x="40" y="1"/>
                      <a:pt x="80" y="1"/>
                    </a:cubicBezTo>
                    <a:cubicBezTo>
                      <a:pt x="40" y="1"/>
                      <a:pt x="20" y="40"/>
                      <a:pt x="0" y="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40"/>
              <p:cNvSpPr/>
              <p:nvPr/>
            </p:nvSpPr>
            <p:spPr>
              <a:xfrm>
                <a:off x="5095050" y="3540800"/>
                <a:ext cx="2000" cy="1025"/>
              </a:xfrm>
              <a:custGeom>
                <a:rect b="b" l="l" r="r" t="t"/>
                <a:pathLst>
                  <a:path extrusionOk="0" h="41" w="8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40"/>
              <p:cNvSpPr/>
              <p:nvPr/>
            </p:nvSpPr>
            <p:spPr>
              <a:xfrm>
                <a:off x="5087575" y="3543300"/>
                <a:ext cx="2025" cy="500"/>
              </a:xfrm>
              <a:custGeom>
                <a:rect b="b" l="l" r="r" t="t"/>
                <a:pathLst>
                  <a:path extrusionOk="0" h="20" w="81">
                    <a:moveTo>
                      <a:pt x="80" y="0"/>
                    </a:moveTo>
                    <a:cubicBezTo>
                      <a:pt x="60" y="0"/>
                      <a:pt x="41" y="20"/>
                      <a:pt x="1" y="20"/>
                    </a:cubicBezTo>
                    <a:cubicBezTo>
                      <a:pt x="60" y="20"/>
                      <a:pt x="80" y="20"/>
                      <a:pt x="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09" name="Shape 3609"/>
        <p:cNvGrpSpPr/>
        <p:nvPr/>
      </p:nvGrpSpPr>
      <p:grpSpPr>
        <a:xfrm>
          <a:off x="0" y="0"/>
          <a:ext cx="0" cy="0"/>
          <a:chOff x="0" y="0"/>
          <a:chExt cx="0" cy="0"/>
        </a:xfrm>
      </p:grpSpPr>
      <p:sp>
        <p:nvSpPr>
          <p:cNvPr id="3610" name="Google Shape;3610;p142"/>
          <p:cNvSpPr txBox="1"/>
          <p:nvPr>
            <p:ph type="ctrTitle"/>
          </p:nvPr>
        </p:nvSpPr>
        <p:spPr>
          <a:xfrm>
            <a:off x="2485450" y="1385850"/>
            <a:ext cx="4175400" cy="1545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3611" name="Google Shape;3611;p142"/>
          <p:cNvSpPr txBox="1"/>
          <p:nvPr>
            <p:ph idx="1" type="subTitle"/>
          </p:nvPr>
        </p:nvSpPr>
        <p:spPr>
          <a:xfrm>
            <a:off x="3475950" y="2946900"/>
            <a:ext cx="2196600" cy="57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3612" name="Google Shape;3612;p142"/>
          <p:cNvGrpSpPr/>
          <p:nvPr/>
        </p:nvGrpSpPr>
        <p:grpSpPr>
          <a:xfrm>
            <a:off x="-14850" y="24825"/>
            <a:ext cx="9174275" cy="5135725"/>
            <a:chOff x="-14850" y="24825"/>
            <a:chExt cx="9174275" cy="5135725"/>
          </a:xfrm>
        </p:grpSpPr>
        <p:sp>
          <p:nvSpPr>
            <p:cNvPr id="3613" name="Google Shape;3613;p142"/>
            <p:cNvSpPr/>
            <p:nvPr/>
          </p:nvSpPr>
          <p:spPr>
            <a:xfrm>
              <a:off x="-14850" y="24825"/>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3614" name="Google Shape;3614;p142"/>
            <p:cNvGrpSpPr/>
            <p:nvPr/>
          </p:nvGrpSpPr>
          <p:grpSpPr>
            <a:xfrm>
              <a:off x="1000" y="442254"/>
              <a:ext cx="9144299" cy="3772500"/>
              <a:chOff x="1000" y="425175"/>
              <a:chExt cx="9960025" cy="3772500"/>
            </a:xfrm>
          </p:grpSpPr>
          <p:sp>
            <p:nvSpPr>
              <p:cNvPr id="3615" name="Google Shape;3615;p142"/>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42"/>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42"/>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18" name="Shape 3618"/>
        <p:cNvGrpSpPr/>
        <p:nvPr/>
      </p:nvGrpSpPr>
      <p:grpSpPr>
        <a:xfrm>
          <a:off x="0" y="0"/>
          <a:ext cx="0" cy="0"/>
          <a:chOff x="0" y="0"/>
          <a:chExt cx="0" cy="0"/>
        </a:xfrm>
      </p:grpSpPr>
      <p:sp>
        <p:nvSpPr>
          <p:cNvPr id="3619" name="Google Shape;3619;p143"/>
          <p:cNvSpPr/>
          <p:nvPr/>
        </p:nvSpPr>
        <p:spPr>
          <a:xfrm>
            <a:off x="-14850" y="418425"/>
            <a:ext cx="9174275" cy="4742328"/>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3620" name="Google Shape;3620;p143"/>
          <p:cNvGrpSpPr/>
          <p:nvPr/>
        </p:nvGrpSpPr>
        <p:grpSpPr>
          <a:xfrm>
            <a:off x="1000" y="1070500"/>
            <a:ext cx="9144300" cy="3365311"/>
            <a:chOff x="1000" y="425175"/>
            <a:chExt cx="9960027" cy="4010620"/>
          </a:xfrm>
        </p:grpSpPr>
        <p:sp>
          <p:nvSpPr>
            <p:cNvPr id="3621" name="Google Shape;3621;p143"/>
            <p:cNvSpPr/>
            <p:nvPr/>
          </p:nvSpPr>
          <p:spPr>
            <a:xfrm flipH="1">
              <a:off x="4800769" y="670914"/>
              <a:ext cx="5160258"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43"/>
            <p:cNvSpPr/>
            <p:nvPr/>
          </p:nvSpPr>
          <p:spPr>
            <a:xfrm>
              <a:off x="1000" y="425175"/>
              <a:ext cx="5714339" cy="401062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3" name="Google Shape;3623;p143"/>
          <p:cNvSpPr/>
          <p:nvPr/>
        </p:nvSpPr>
        <p:spPr>
          <a:xfrm>
            <a:off x="-175" y="3670100"/>
            <a:ext cx="9144296" cy="841816"/>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4" name="Google Shape;3624;p143"/>
          <p:cNvGrpSpPr/>
          <p:nvPr/>
        </p:nvGrpSpPr>
        <p:grpSpPr>
          <a:xfrm>
            <a:off x="-9" y="3907650"/>
            <a:ext cx="9144305" cy="1235850"/>
            <a:chOff x="-3575009" y="4288775"/>
            <a:chExt cx="9144305" cy="1235850"/>
          </a:xfrm>
        </p:grpSpPr>
        <p:sp>
          <p:nvSpPr>
            <p:cNvPr id="3625" name="Google Shape;3625;p143"/>
            <p:cNvSpPr/>
            <p:nvPr/>
          </p:nvSpPr>
          <p:spPr>
            <a:xfrm>
              <a:off x="-3575000" y="4288775"/>
              <a:ext cx="9144296"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43"/>
            <p:cNvSpPr/>
            <p:nvPr/>
          </p:nvSpPr>
          <p:spPr>
            <a:xfrm rot="83873">
              <a:off x="-3568891" y="4433737"/>
              <a:ext cx="4902666"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143"/>
          <p:cNvGrpSpPr/>
          <p:nvPr/>
        </p:nvGrpSpPr>
        <p:grpSpPr>
          <a:xfrm>
            <a:off x="-351475" y="3986897"/>
            <a:ext cx="2336392" cy="1332969"/>
            <a:chOff x="137276" y="3854024"/>
            <a:chExt cx="1762650" cy="1005635"/>
          </a:xfrm>
        </p:grpSpPr>
        <p:grpSp>
          <p:nvGrpSpPr>
            <p:cNvPr id="3628" name="Google Shape;3628;p143"/>
            <p:cNvGrpSpPr/>
            <p:nvPr/>
          </p:nvGrpSpPr>
          <p:grpSpPr>
            <a:xfrm>
              <a:off x="137276" y="3854024"/>
              <a:ext cx="1762650" cy="1005635"/>
              <a:chOff x="2083436" y="2909224"/>
              <a:chExt cx="2212439" cy="1262250"/>
            </a:xfrm>
          </p:grpSpPr>
          <p:sp>
            <p:nvSpPr>
              <p:cNvPr id="3629" name="Google Shape;3629;p143"/>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43"/>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1" name="Google Shape;3631;p143"/>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2" name="Google Shape;3632;p143"/>
          <p:cNvSpPr txBox="1"/>
          <p:nvPr>
            <p:ph type="title"/>
          </p:nvPr>
        </p:nvSpPr>
        <p:spPr>
          <a:xfrm>
            <a:off x="713225" y="2254513"/>
            <a:ext cx="4307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33" name="Google Shape;3633;p143"/>
          <p:cNvSpPr txBox="1"/>
          <p:nvPr>
            <p:ph hasCustomPrompt="1" idx="2" type="title"/>
          </p:nvPr>
        </p:nvSpPr>
        <p:spPr>
          <a:xfrm>
            <a:off x="713225" y="1363138"/>
            <a:ext cx="1271700" cy="9711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634" name="Google Shape;3634;p143"/>
          <p:cNvSpPr txBox="1"/>
          <p:nvPr>
            <p:ph idx="1" type="subTitle"/>
          </p:nvPr>
        </p:nvSpPr>
        <p:spPr>
          <a:xfrm>
            <a:off x="713225" y="3054675"/>
            <a:ext cx="43077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635" name="Google Shape;3635;p143"/>
          <p:cNvGrpSpPr/>
          <p:nvPr/>
        </p:nvGrpSpPr>
        <p:grpSpPr>
          <a:xfrm>
            <a:off x="7435200" y="132500"/>
            <a:ext cx="895700" cy="208400"/>
            <a:chOff x="3860200" y="513625"/>
            <a:chExt cx="895700" cy="208400"/>
          </a:xfrm>
        </p:grpSpPr>
        <p:sp>
          <p:nvSpPr>
            <p:cNvPr id="3636" name="Google Shape;3636;p143"/>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43"/>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43"/>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39" name="Shape 3639"/>
        <p:cNvGrpSpPr/>
        <p:nvPr/>
      </p:nvGrpSpPr>
      <p:grpSpPr>
        <a:xfrm>
          <a:off x="0" y="0"/>
          <a:ext cx="0" cy="0"/>
          <a:chOff x="0" y="0"/>
          <a:chExt cx="0" cy="0"/>
        </a:xfrm>
      </p:grpSpPr>
      <p:grpSp>
        <p:nvGrpSpPr>
          <p:cNvPr id="3640" name="Google Shape;3640;p144"/>
          <p:cNvGrpSpPr/>
          <p:nvPr/>
        </p:nvGrpSpPr>
        <p:grpSpPr>
          <a:xfrm>
            <a:off x="-1441976" y="-194718"/>
            <a:ext cx="10686150" cy="6274526"/>
            <a:chOff x="-1441976" y="-194718"/>
            <a:chExt cx="10686150" cy="6274526"/>
          </a:xfrm>
        </p:grpSpPr>
        <p:grpSp>
          <p:nvGrpSpPr>
            <p:cNvPr id="3641" name="Google Shape;3641;p144"/>
            <p:cNvGrpSpPr/>
            <p:nvPr/>
          </p:nvGrpSpPr>
          <p:grpSpPr>
            <a:xfrm>
              <a:off x="-1441976" y="3159284"/>
              <a:ext cx="2983068" cy="2920524"/>
              <a:chOff x="224745" y="1089165"/>
              <a:chExt cx="3901475" cy="3819675"/>
            </a:xfrm>
          </p:grpSpPr>
          <p:sp>
            <p:nvSpPr>
              <p:cNvPr id="3642" name="Google Shape;3642;p144"/>
              <p:cNvSpPr/>
              <p:nvPr/>
            </p:nvSpPr>
            <p:spPr>
              <a:xfrm>
                <a:off x="268995" y="108916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44"/>
              <p:cNvSpPr/>
              <p:nvPr/>
            </p:nvSpPr>
            <p:spPr>
              <a:xfrm>
                <a:off x="224745" y="161889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144"/>
            <p:cNvGrpSpPr/>
            <p:nvPr/>
          </p:nvGrpSpPr>
          <p:grpSpPr>
            <a:xfrm>
              <a:off x="34350" y="-98106"/>
              <a:ext cx="678875" cy="5339725"/>
              <a:chOff x="1252200" y="-178968"/>
              <a:chExt cx="678875" cy="5339725"/>
            </a:xfrm>
          </p:grpSpPr>
          <p:sp>
            <p:nvSpPr>
              <p:cNvPr id="3645" name="Google Shape;3645;p144"/>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44"/>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44"/>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8" name="Google Shape;3648;p14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9" name="Google Shape;3649;p144"/>
            <p:cNvGrpSpPr/>
            <p:nvPr/>
          </p:nvGrpSpPr>
          <p:grpSpPr>
            <a:xfrm>
              <a:off x="8524800" y="-194718"/>
              <a:ext cx="619200" cy="5338225"/>
              <a:chOff x="8524800" y="-194718"/>
              <a:chExt cx="619200" cy="5338225"/>
            </a:xfrm>
          </p:grpSpPr>
          <p:sp>
            <p:nvSpPr>
              <p:cNvPr id="3650" name="Google Shape;3650;p144"/>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44"/>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44"/>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44"/>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44"/>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44"/>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44"/>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44"/>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44"/>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144"/>
            <p:cNvGrpSpPr/>
            <p:nvPr/>
          </p:nvGrpSpPr>
          <p:grpSpPr>
            <a:xfrm>
              <a:off x="-222044" y="4207621"/>
              <a:ext cx="1870524" cy="1067180"/>
              <a:chOff x="137276" y="3854024"/>
              <a:chExt cx="1762650" cy="1005635"/>
            </a:xfrm>
          </p:grpSpPr>
          <p:grpSp>
            <p:nvGrpSpPr>
              <p:cNvPr id="3660" name="Google Shape;3660;p144"/>
              <p:cNvGrpSpPr/>
              <p:nvPr/>
            </p:nvGrpSpPr>
            <p:grpSpPr>
              <a:xfrm>
                <a:off x="137276" y="3854024"/>
                <a:ext cx="1762650" cy="1005635"/>
                <a:chOff x="2083436" y="2909224"/>
                <a:chExt cx="2212439" cy="1262250"/>
              </a:xfrm>
            </p:grpSpPr>
            <p:sp>
              <p:nvSpPr>
                <p:cNvPr id="3661" name="Google Shape;3661;p144"/>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44"/>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3" name="Google Shape;3663;p144"/>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4" name="Google Shape;3664;p144"/>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44"/>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44"/>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7" name="Google Shape;3667;p1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68" name="Google Shape;3668;p144"/>
          <p:cNvSpPr txBox="1"/>
          <p:nvPr>
            <p:ph idx="1" type="body"/>
          </p:nvPr>
        </p:nvSpPr>
        <p:spPr>
          <a:xfrm>
            <a:off x="720000" y="1158776"/>
            <a:ext cx="7704000" cy="3750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69" name="Shape 3669"/>
        <p:cNvGrpSpPr/>
        <p:nvPr/>
      </p:nvGrpSpPr>
      <p:grpSpPr>
        <a:xfrm>
          <a:off x="0" y="0"/>
          <a:ext cx="0" cy="0"/>
          <a:chOff x="0" y="0"/>
          <a:chExt cx="0" cy="0"/>
        </a:xfrm>
      </p:grpSpPr>
      <p:grpSp>
        <p:nvGrpSpPr>
          <p:cNvPr id="3670" name="Google Shape;3670;p145"/>
          <p:cNvGrpSpPr/>
          <p:nvPr/>
        </p:nvGrpSpPr>
        <p:grpSpPr>
          <a:xfrm>
            <a:off x="-832376" y="-194718"/>
            <a:ext cx="10076550" cy="6350726"/>
            <a:chOff x="-832376" y="-194718"/>
            <a:chExt cx="10076550" cy="6350726"/>
          </a:xfrm>
        </p:grpSpPr>
        <p:grpSp>
          <p:nvGrpSpPr>
            <p:cNvPr id="3671" name="Google Shape;3671;p145"/>
            <p:cNvGrpSpPr/>
            <p:nvPr/>
          </p:nvGrpSpPr>
          <p:grpSpPr>
            <a:xfrm>
              <a:off x="-832376" y="3235484"/>
              <a:ext cx="2983068" cy="2920524"/>
              <a:chOff x="1022025" y="1188825"/>
              <a:chExt cx="3901475" cy="3819675"/>
            </a:xfrm>
          </p:grpSpPr>
          <p:sp>
            <p:nvSpPr>
              <p:cNvPr id="3672" name="Google Shape;3672;p145"/>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45"/>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145"/>
            <p:cNvGrpSpPr/>
            <p:nvPr/>
          </p:nvGrpSpPr>
          <p:grpSpPr>
            <a:xfrm>
              <a:off x="34350" y="-98106"/>
              <a:ext cx="678875" cy="5339725"/>
              <a:chOff x="1252200" y="-178968"/>
              <a:chExt cx="678875" cy="5339725"/>
            </a:xfrm>
          </p:grpSpPr>
          <p:sp>
            <p:nvSpPr>
              <p:cNvPr id="3675" name="Google Shape;3675;p145"/>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45"/>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45"/>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8" name="Google Shape;3678;p14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9" name="Google Shape;3679;p145"/>
            <p:cNvGrpSpPr/>
            <p:nvPr/>
          </p:nvGrpSpPr>
          <p:grpSpPr>
            <a:xfrm>
              <a:off x="8524800" y="-194718"/>
              <a:ext cx="619200" cy="5338225"/>
              <a:chOff x="8524800" y="-194718"/>
              <a:chExt cx="619200" cy="5338225"/>
            </a:xfrm>
          </p:grpSpPr>
          <p:sp>
            <p:nvSpPr>
              <p:cNvPr id="3680" name="Google Shape;3680;p145"/>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45"/>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45"/>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45"/>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45"/>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45"/>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45"/>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45"/>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45"/>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145"/>
            <p:cNvGrpSpPr/>
            <p:nvPr/>
          </p:nvGrpSpPr>
          <p:grpSpPr>
            <a:xfrm>
              <a:off x="-222044" y="4207621"/>
              <a:ext cx="1870524" cy="1067180"/>
              <a:chOff x="137276" y="3854024"/>
              <a:chExt cx="1762650" cy="1005635"/>
            </a:xfrm>
          </p:grpSpPr>
          <p:grpSp>
            <p:nvGrpSpPr>
              <p:cNvPr id="3690" name="Google Shape;3690;p145"/>
              <p:cNvGrpSpPr/>
              <p:nvPr/>
            </p:nvGrpSpPr>
            <p:grpSpPr>
              <a:xfrm>
                <a:off x="137276" y="3854024"/>
                <a:ext cx="1762650" cy="1005635"/>
                <a:chOff x="2083436" y="2909224"/>
                <a:chExt cx="2212439" cy="1262250"/>
              </a:xfrm>
            </p:grpSpPr>
            <p:sp>
              <p:nvSpPr>
                <p:cNvPr id="3691" name="Google Shape;3691;p14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4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3" name="Google Shape;3693;p14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4" name="Google Shape;3694;p145"/>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45"/>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45"/>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7" name="Google Shape;3697;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98" name="Google Shape;3698;p145"/>
          <p:cNvSpPr txBox="1"/>
          <p:nvPr>
            <p:ph idx="1" type="subTitle"/>
          </p:nvPr>
        </p:nvSpPr>
        <p:spPr>
          <a:xfrm>
            <a:off x="5055284"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699" name="Google Shape;3699;p145"/>
          <p:cNvSpPr txBox="1"/>
          <p:nvPr>
            <p:ph idx="2" type="subTitle"/>
          </p:nvPr>
        </p:nvSpPr>
        <p:spPr>
          <a:xfrm>
            <a:off x="1583300"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700" name="Google Shape;3700;p145"/>
          <p:cNvSpPr txBox="1"/>
          <p:nvPr>
            <p:ph idx="3" type="subTitle"/>
          </p:nvPr>
        </p:nvSpPr>
        <p:spPr>
          <a:xfrm>
            <a:off x="50552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3701" name="Google Shape;3701;p145"/>
          <p:cNvSpPr txBox="1"/>
          <p:nvPr>
            <p:ph idx="4" type="subTitle"/>
          </p:nvPr>
        </p:nvSpPr>
        <p:spPr>
          <a:xfrm>
            <a:off x="15830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grpSp>
        <p:nvGrpSpPr>
          <p:cNvPr id="84" name="Google Shape;84;p16"/>
          <p:cNvGrpSpPr/>
          <p:nvPr/>
        </p:nvGrpSpPr>
        <p:grpSpPr>
          <a:xfrm>
            <a:off x="-1441976" y="-194718"/>
            <a:ext cx="10686150" cy="6274526"/>
            <a:chOff x="-1441976" y="-194718"/>
            <a:chExt cx="10686150" cy="6274526"/>
          </a:xfrm>
        </p:grpSpPr>
        <p:grpSp>
          <p:nvGrpSpPr>
            <p:cNvPr id="85" name="Google Shape;85;p16"/>
            <p:cNvGrpSpPr/>
            <p:nvPr/>
          </p:nvGrpSpPr>
          <p:grpSpPr>
            <a:xfrm>
              <a:off x="-1441976" y="3159284"/>
              <a:ext cx="2983068" cy="2920524"/>
              <a:chOff x="224745" y="1089165"/>
              <a:chExt cx="3901475" cy="3819675"/>
            </a:xfrm>
          </p:grpSpPr>
          <p:sp>
            <p:nvSpPr>
              <p:cNvPr id="86" name="Google Shape;86;p16"/>
              <p:cNvSpPr/>
              <p:nvPr/>
            </p:nvSpPr>
            <p:spPr>
              <a:xfrm>
                <a:off x="268995" y="108916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224745" y="161889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6"/>
            <p:cNvGrpSpPr/>
            <p:nvPr/>
          </p:nvGrpSpPr>
          <p:grpSpPr>
            <a:xfrm>
              <a:off x="34350" y="-98106"/>
              <a:ext cx="678875" cy="5339725"/>
              <a:chOff x="1252200" y="-178968"/>
              <a:chExt cx="678875" cy="5339725"/>
            </a:xfrm>
          </p:grpSpPr>
          <p:sp>
            <p:nvSpPr>
              <p:cNvPr id="89" name="Google Shape;89;p16"/>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6"/>
            <p:cNvGrpSpPr/>
            <p:nvPr/>
          </p:nvGrpSpPr>
          <p:grpSpPr>
            <a:xfrm>
              <a:off x="8524800" y="-194718"/>
              <a:ext cx="619200" cy="5338225"/>
              <a:chOff x="8524800" y="-194718"/>
              <a:chExt cx="619200" cy="5338225"/>
            </a:xfrm>
          </p:grpSpPr>
          <p:sp>
            <p:nvSpPr>
              <p:cNvPr id="94" name="Google Shape;94;p16"/>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16"/>
            <p:cNvGrpSpPr/>
            <p:nvPr/>
          </p:nvGrpSpPr>
          <p:grpSpPr>
            <a:xfrm>
              <a:off x="-222044" y="4207621"/>
              <a:ext cx="1870524" cy="1067180"/>
              <a:chOff x="137276" y="3854024"/>
              <a:chExt cx="1762650" cy="1005635"/>
            </a:xfrm>
          </p:grpSpPr>
          <p:grpSp>
            <p:nvGrpSpPr>
              <p:cNvPr id="104" name="Google Shape;104;p16"/>
              <p:cNvGrpSpPr/>
              <p:nvPr/>
            </p:nvGrpSpPr>
            <p:grpSpPr>
              <a:xfrm>
                <a:off x="137276" y="3854024"/>
                <a:ext cx="1762650" cy="1005635"/>
                <a:chOff x="2083436" y="2909224"/>
                <a:chExt cx="2212439" cy="1262250"/>
              </a:xfrm>
            </p:grpSpPr>
            <p:sp>
              <p:nvSpPr>
                <p:cNvPr id="105" name="Google Shape;105;p16"/>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6"/>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6"/>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2" name="Google Shape;112;p16"/>
          <p:cNvSpPr txBox="1"/>
          <p:nvPr>
            <p:ph idx="1" type="body"/>
          </p:nvPr>
        </p:nvSpPr>
        <p:spPr>
          <a:xfrm>
            <a:off x="720000" y="1158776"/>
            <a:ext cx="7704000" cy="3750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02" name="Shape 3702"/>
        <p:cNvGrpSpPr/>
        <p:nvPr/>
      </p:nvGrpSpPr>
      <p:grpSpPr>
        <a:xfrm>
          <a:off x="0" y="0"/>
          <a:ext cx="0" cy="0"/>
          <a:chOff x="0" y="0"/>
          <a:chExt cx="0" cy="0"/>
        </a:xfrm>
      </p:grpSpPr>
      <p:grpSp>
        <p:nvGrpSpPr>
          <p:cNvPr id="3703" name="Google Shape;3703;p146"/>
          <p:cNvGrpSpPr/>
          <p:nvPr/>
        </p:nvGrpSpPr>
        <p:grpSpPr>
          <a:xfrm flipH="1">
            <a:off x="-246036" y="-194718"/>
            <a:ext cx="10562520" cy="6350726"/>
            <a:chOff x="-1140442" y="-194718"/>
            <a:chExt cx="10562520" cy="6350726"/>
          </a:xfrm>
        </p:grpSpPr>
        <p:grpSp>
          <p:nvGrpSpPr>
            <p:cNvPr id="3704" name="Google Shape;3704;p146"/>
            <p:cNvGrpSpPr/>
            <p:nvPr/>
          </p:nvGrpSpPr>
          <p:grpSpPr>
            <a:xfrm>
              <a:off x="-1140442" y="3392034"/>
              <a:ext cx="3291134" cy="2763974"/>
              <a:chOff x="619113" y="1393573"/>
              <a:chExt cx="4304387" cy="3614927"/>
            </a:xfrm>
          </p:grpSpPr>
          <p:sp>
            <p:nvSpPr>
              <p:cNvPr id="3705" name="Google Shape;3705;p146"/>
              <p:cNvSpPr/>
              <p:nvPr/>
            </p:nvSpPr>
            <p:spPr>
              <a:xfrm>
                <a:off x="619113" y="1393573"/>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46"/>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146"/>
            <p:cNvGrpSpPr/>
            <p:nvPr/>
          </p:nvGrpSpPr>
          <p:grpSpPr>
            <a:xfrm>
              <a:off x="34350" y="-98106"/>
              <a:ext cx="678875" cy="5339725"/>
              <a:chOff x="1252200" y="-178968"/>
              <a:chExt cx="678875" cy="5339725"/>
            </a:xfrm>
          </p:grpSpPr>
          <p:sp>
            <p:nvSpPr>
              <p:cNvPr id="3708" name="Google Shape;3708;p146"/>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46"/>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46"/>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1" name="Google Shape;3711;p14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2" name="Google Shape;3712;p146"/>
            <p:cNvGrpSpPr/>
            <p:nvPr/>
          </p:nvGrpSpPr>
          <p:grpSpPr>
            <a:xfrm>
              <a:off x="8524800" y="-194718"/>
              <a:ext cx="619200" cy="5338225"/>
              <a:chOff x="8524800" y="-194718"/>
              <a:chExt cx="619200" cy="5338225"/>
            </a:xfrm>
          </p:grpSpPr>
          <p:sp>
            <p:nvSpPr>
              <p:cNvPr id="3713" name="Google Shape;3713;p146"/>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46"/>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46"/>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46"/>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46"/>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46"/>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46"/>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46"/>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46"/>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146"/>
            <p:cNvGrpSpPr/>
            <p:nvPr/>
          </p:nvGrpSpPr>
          <p:grpSpPr>
            <a:xfrm>
              <a:off x="-222044" y="4207621"/>
              <a:ext cx="1870524" cy="1067180"/>
              <a:chOff x="137276" y="3854024"/>
              <a:chExt cx="1762650" cy="1005635"/>
            </a:xfrm>
          </p:grpSpPr>
          <p:grpSp>
            <p:nvGrpSpPr>
              <p:cNvPr id="3723" name="Google Shape;3723;p146"/>
              <p:cNvGrpSpPr/>
              <p:nvPr/>
            </p:nvGrpSpPr>
            <p:grpSpPr>
              <a:xfrm>
                <a:off x="137276" y="3854024"/>
                <a:ext cx="1762650" cy="1005635"/>
                <a:chOff x="2083436" y="2909224"/>
                <a:chExt cx="2212439" cy="1262250"/>
              </a:xfrm>
            </p:grpSpPr>
            <p:sp>
              <p:nvSpPr>
                <p:cNvPr id="3724" name="Google Shape;3724;p146"/>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46"/>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6" name="Google Shape;3726;p146"/>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7" name="Google Shape;3727;p146"/>
            <p:cNvSpPr/>
            <p:nvPr/>
          </p:nvSpPr>
          <p:spPr>
            <a:xfrm flipH="1" rot="-1145812">
              <a:off x="8136982" y="3692050"/>
              <a:ext cx="1085004" cy="1405394"/>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46"/>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46"/>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0" name="Google Shape;3730;p1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31" name="Shape 3731"/>
        <p:cNvGrpSpPr/>
        <p:nvPr/>
      </p:nvGrpSpPr>
      <p:grpSpPr>
        <a:xfrm>
          <a:off x="0" y="0"/>
          <a:ext cx="0" cy="0"/>
          <a:chOff x="0" y="0"/>
          <a:chExt cx="0" cy="0"/>
        </a:xfrm>
      </p:grpSpPr>
      <p:grpSp>
        <p:nvGrpSpPr>
          <p:cNvPr id="3732" name="Google Shape;3732;p147"/>
          <p:cNvGrpSpPr/>
          <p:nvPr/>
        </p:nvGrpSpPr>
        <p:grpSpPr>
          <a:xfrm>
            <a:off x="-1015926" y="-194718"/>
            <a:ext cx="10423400" cy="6350744"/>
            <a:chOff x="-1015926" y="-194718"/>
            <a:chExt cx="10423400" cy="6350744"/>
          </a:xfrm>
        </p:grpSpPr>
        <p:grpSp>
          <p:nvGrpSpPr>
            <p:cNvPr id="3733" name="Google Shape;3733;p147"/>
            <p:cNvGrpSpPr/>
            <p:nvPr/>
          </p:nvGrpSpPr>
          <p:grpSpPr>
            <a:xfrm>
              <a:off x="-1015926" y="2989668"/>
              <a:ext cx="3615317" cy="3166358"/>
              <a:chOff x="781965" y="867328"/>
              <a:chExt cx="4728377" cy="4141195"/>
            </a:xfrm>
          </p:grpSpPr>
          <p:sp>
            <p:nvSpPr>
              <p:cNvPr id="3734" name="Google Shape;3734;p147"/>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47"/>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147"/>
            <p:cNvGrpSpPr/>
            <p:nvPr/>
          </p:nvGrpSpPr>
          <p:grpSpPr>
            <a:xfrm>
              <a:off x="34350" y="-98106"/>
              <a:ext cx="678875" cy="5339725"/>
              <a:chOff x="1252200" y="-178968"/>
              <a:chExt cx="678875" cy="5339725"/>
            </a:xfrm>
          </p:grpSpPr>
          <p:sp>
            <p:nvSpPr>
              <p:cNvPr id="3737" name="Google Shape;3737;p147"/>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47"/>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47"/>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0" name="Google Shape;3740;p14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1" name="Google Shape;3741;p147"/>
            <p:cNvGrpSpPr/>
            <p:nvPr/>
          </p:nvGrpSpPr>
          <p:grpSpPr>
            <a:xfrm>
              <a:off x="8524800" y="-194718"/>
              <a:ext cx="619200" cy="5338225"/>
              <a:chOff x="8524800" y="-194718"/>
              <a:chExt cx="619200" cy="5338225"/>
            </a:xfrm>
          </p:grpSpPr>
          <p:sp>
            <p:nvSpPr>
              <p:cNvPr id="3742" name="Google Shape;3742;p147"/>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47"/>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47"/>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47"/>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47"/>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47"/>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47"/>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47"/>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47"/>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147"/>
            <p:cNvGrpSpPr/>
            <p:nvPr/>
          </p:nvGrpSpPr>
          <p:grpSpPr>
            <a:xfrm>
              <a:off x="-222044" y="4207621"/>
              <a:ext cx="1870524" cy="1067180"/>
              <a:chOff x="137276" y="3854024"/>
              <a:chExt cx="1762650" cy="1005635"/>
            </a:xfrm>
          </p:grpSpPr>
          <p:grpSp>
            <p:nvGrpSpPr>
              <p:cNvPr id="3752" name="Google Shape;3752;p147"/>
              <p:cNvGrpSpPr/>
              <p:nvPr/>
            </p:nvGrpSpPr>
            <p:grpSpPr>
              <a:xfrm>
                <a:off x="137276" y="3854024"/>
                <a:ext cx="1762650" cy="1005635"/>
                <a:chOff x="2083436" y="2909224"/>
                <a:chExt cx="2212439" cy="1262250"/>
              </a:xfrm>
            </p:grpSpPr>
            <p:sp>
              <p:nvSpPr>
                <p:cNvPr id="3753" name="Google Shape;3753;p14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4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5" name="Google Shape;3755;p14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6" name="Google Shape;3756;p147"/>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47"/>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47"/>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9" name="Google Shape;3759;p147"/>
          <p:cNvSpPr txBox="1"/>
          <p:nvPr>
            <p:ph idx="1" type="subTitle"/>
          </p:nvPr>
        </p:nvSpPr>
        <p:spPr>
          <a:xfrm>
            <a:off x="2166224" y="1819800"/>
            <a:ext cx="4817100" cy="190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Darker Grotesque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3760" name="Google Shape;3760;p147"/>
          <p:cNvSpPr txBox="1"/>
          <p:nvPr>
            <p:ph type="title"/>
          </p:nvPr>
        </p:nvSpPr>
        <p:spPr>
          <a:xfrm>
            <a:off x="2160674" y="969650"/>
            <a:ext cx="4817100" cy="58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61" name="Shape 3761"/>
        <p:cNvGrpSpPr/>
        <p:nvPr/>
      </p:nvGrpSpPr>
      <p:grpSpPr>
        <a:xfrm>
          <a:off x="0" y="0"/>
          <a:ext cx="0" cy="0"/>
          <a:chOff x="0" y="0"/>
          <a:chExt cx="0" cy="0"/>
        </a:xfrm>
      </p:grpSpPr>
      <p:grpSp>
        <p:nvGrpSpPr>
          <p:cNvPr id="3762" name="Google Shape;3762;p148"/>
          <p:cNvGrpSpPr/>
          <p:nvPr/>
        </p:nvGrpSpPr>
        <p:grpSpPr>
          <a:xfrm>
            <a:off x="8212869" y="883113"/>
            <a:ext cx="1241033" cy="3769124"/>
            <a:chOff x="2453783" y="3192175"/>
            <a:chExt cx="688736" cy="2091750"/>
          </a:xfrm>
        </p:grpSpPr>
        <p:sp>
          <p:nvSpPr>
            <p:cNvPr id="3763" name="Google Shape;3763;p148"/>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48"/>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48"/>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48"/>
            <p:cNvSpPr/>
            <p:nvPr/>
          </p:nvSpPr>
          <p:spPr>
            <a:xfrm>
              <a:off x="2483625" y="4030650"/>
              <a:ext cx="151700" cy="239750"/>
            </a:xfrm>
            <a:custGeom>
              <a:rect b="b" l="l" r="r" t="t"/>
              <a:pathLst>
                <a:path extrusionOk="0" h="9590" w="6068">
                  <a:moveTo>
                    <a:pt x="558" y="1"/>
                  </a:moveTo>
                  <a:lnTo>
                    <a:pt x="1" y="578"/>
                  </a:lnTo>
                  <a:cubicBezTo>
                    <a:pt x="1" y="578"/>
                    <a:pt x="856" y="1393"/>
                    <a:pt x="1672" y="2428"/>
                  </a:cubicBezTo>
                  <a:cubicBezTo>
                    <a:pt x="3084" y="4119"/>
                    <a:pt x="3303" y="4934"/>
                    <a:pt x="3343" y="5253"/>
                  </a:cubicBezTo>
                  <a:cubicBezTo>
                    <a:pt x="3442" y="6924"/>
                    <a:pt x="5372" y="9450"/>
                    <a:pt x="5451" y="9589"/>
                  </a:cubicBezTo>
                  <a:lnTo>
                    <a:pt x="6068" y="9112"/>
                  </a:lnTo>
                  <a:cubicBezTo>
                    <a:pt x="5551" y="8435"/>
                    <a:pt x="4178" y="6406"/>
                    <a:pt x="4138" y="5173"/>
                  </a:cubicBezTo>
                  <a:cubicBezTo>
                    <a:pt x="4059" y="3462"/>
                    <a:pt x="896" y="359"/>
                    <a:pt x="5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48"/>
            <p:cNvSpPr/>
            <p:nvPr/>
          </p:nvSpPr>
          <p:spPr>
            <a:xfrm flipH="1">
              <a:off x="2889369" y="3747924"/>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48"/>
            <p:cNvSpPr/>
            <p:nvPr/>
          </p:nvSpPr>
          <p:spPr>
            <a:xfrm>
              <a:off x="2642275" y="3317000"/>
              <a:ext cx="137775" cy="247700"/>
            </a:xfrm>
            <a:custGeom>
              <a:rect b="b" l="l" r="r" t="t"/>
              <a:pathLst>
                <a:path extrusionOk="0" h="9908" w="5511">
                  <a:moveTo>
                    <a:pt x="597" y="1"/>
                  </a:moveTo>
                  <a:lnTo>
                    <a:pt x="0" y="538"/>
                  </a:lnTo>
                  <a:cubicBezTo>
                    <a:pt x="0" y="538"/>
                    <a:pt x="796" y="1393"/>
                    <a:pt x="1572" y="2468"/>
                  </a:cubicBezTo>
                  <a:cubicBezTo>
                    <a:pt x="2865" y="4258"/>
                    <a:pt x="3064" y="5074"/>
                    <a:pt x="3064" y="5412"/>
                  </a:cubicBezTo>
                  <a:cubicBezTo>
                    <a:pt x="3024" y="7122"/>
                    <a:pt x="4795" y="9788"/>
                    <a:pt x="4874" y="9907"/>
                  </a:cubicBezTo>
                  <a:lnTo>
                    <a:pt x="5511" y="9450"/>
                  </a:lnTo>
                  <a:cubicBezTo>
                    <a:pt x="5053" y="8734"/>
                    <a:pt x="3800" y="6625"/>
                    <a:pt x="3820" y="5412"/>
                  </a:cubicBezTo>
                  <a:cubicBezTo>
                    <a:pt x="3860" y="3681"/>
                    <a:pt x="916" y="379"/>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48"/>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48"/>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48"/>
            <p:cNvSpPr/>
            <p:nvPr/>
          </p:nvSpPr>
          <p:spPr>
            <a:xfrm flipH="1">
              <a:off x="2482633" y="3598528"/>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48"/>
            <p:cNvSpPr/>
            <p:nvPr/>
          </p:nvSpPr>
          <p:spPr>
            <a:xfrm flipH="1">
              <a:off x="2453783" y="3720378"/>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48"/>
            <p:cNvSpPr/>
            <p:nvPr/>
          </p:nvSpPr>
          <p:spPr>
            <a:xfrm flipH="1">
              <a:off x="2673583" y="3714403"/>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48"/>
            <p:cNvSpPr/>
            <p:nvPr/>
          </p:nvSpPr>
          <p:spPr>
            <a:xfrm flipH="1">
              <a:off x="2800844" y="3708649"/>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48"/>
            <p:cNvSpPr/>
            <p:nvPr/>
          </p:nvSpPr>
          <p:spPr>
            <a:xfrm>
              <a:off x="2760150" y="3192175"/>
              <a:ext cx="56700" cy="223825"/>
            </a:xfrm>
            <a:custGeom>
              <a:rect b="b" l="l" r="r" t="t"/>
              <a:pathLst>
                <a:path extrusionOk="0" h="8953" w="2268">
                  <a:moveTo>
                    <a:pt x="1233" y="1"/>
                  </a:moveTo>
                  <a:lnTo>
                    <a:pt x="497" y="180"/>
                  </a:lnTo>
                  <a:cubicBezTo>
                    <a:pt x="676" y="797"/>
                    <a:pt x="1015" y="2607"/>
                    <a:pt x="597" y="3502"/>
                  </a:cubicBezTo>
                  <a:cubicBezTo>
                    <a:pt x="0" y="4775"/>
                    <a:pt x="1194" y="8594"/>
                    <a:pt x="1373" y="8953"/>
                  </a:cubicBezTo>
                  <a:lnTo>
                    <a:pt x="2268" y="7898"/>
                  </a:lnTo>
                  <a:cubicBezTo>
                    <a:pt x="2268" y="7898"/>
                    <a:pt x="1870" y="7083"/>
                    <a:pt x="1572" y="6168"/>
                  </a:cubicBezTo>
                  <a:cubicBezTo>
                    <a:pt x="1054" y="4576"/>
                    <a:pt x="1154" y="3920"/>
                    <a:pt x="1273" y="3701"/>
                  </a:cubicBezTo>
                  <a:cubicBezTo>
                    <a:pt x="1870" y="2448"/>
                    <a:pt x="1253" y="100"/>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148"/>
          <p:cNvGrpSpPr/>
          <p:nvPr/>
        </p:nvGrpSpPr>
        <p:grpSpPr>
          <a:xfrm>
            <a:off x="1200" y="3859399"/>
            <a:ext cx="9143915" cy="1284006"/>
            <a:chOff x="1200" y="3859399"/>
            <a:chExt cx="9143915" cy="1284006"/>
          </a:xfrm>
        </p:grpSpPr>
        <p:sp>
          <p:nvSpPr>
            <p:cNvPr id="3777" name="Google Shape;3777;p148"/>
            <p:cNvSpPr/>
            <p:nvPr/>
          </p:nvSpPr>
          <p:spPr>
            <a:xfrm>
              <a:off x="1200" y="4557296"/>
              <a:ext cx="9143915" cy="583051"/>
            </a:xfrm>
            <a:custGeom>
              <a:rect b="b" l="l" r="r" t="t"/>
              <a:pathLst>
                <a:path extrusionOk="0" h="19118" w="152240">
                  <a:moveTo>
                    <a:pt x="0" y="1"/>
                  </a:moveTo>
                  <a:lnTo>
                    <a:pt x="0" y="19118"/>
                  </a:lnTo>
                  <a:lnTo>
                    <a:pt x="152239" y="19118"/>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48"/>
            <p:cNvSpPr/>
            <p:nvPr/>
          </p:nvSpPr>
          <p:spPr>
            <a:xfrm flipH="1">
              <a:off x="5646880" y="3859399"/>
              <a:ext cx="3498124" cy="1284006"/>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48"/>
            <p:cNvSpPr/>
            <p:nvPr/>
          </p:nvSpPr>
          <p:spPr>
            <a:xfrm>
              <a:off x="2922450" y="45684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0" name="Google Shape;3780;p148"/>
          <p:cNvSpPr txBox="1"/>
          <p:nvPr>
            <p:ph type="title"/>
          </p:nvPr>
        </p:nvSpPr>
        <p:spPr>
          <a:xfrm>
            <a:off x="2342450" y="1846650"/>
            <a:ext cx="4461300" cy="145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781" name="Google Shape;3781;p148"/>
          <p:cNvGrpSpPr/>
          <p:nvPr/>
        </p:nvGrpSpPr>
        <p:grpSpPr>
          <a:xfrm flipH="1">
            <a:off x="5511225" y="207125"/>
            <a:ext cx="796225" cy="381475"/>
            <a:chOff x="3566300" y="405200"/>
            <a:chExt cx="796225" cy="381475"/>
          </a:xfrm>
        </p:grpSpPr>
        <p:sp>
          <p:nvSpPr>
            <p:cNvPr id="3782" name="Google Shape;3782;p148"/>
            <p:cNvSpPr/>
            <p:nvPr/>
          </p:nvSpPr>
          <p:spPr>
            <a:xfrm>
              <a:off x="3639900" y="670775"/>
              <a:ext cx="221325" cy="115900"/>
            </a:xfrm>
            <a:custGeom>
              <a:rect b="b" l="l" r="r" t="t"/>
              <a:pathLst>
                <a:path extrusionOk="0" h="4636" w="8853">
                  <a:moveTo>
                    <a:pt x="0" y="1"/>
                  </a:moveTo>
                  <a:lnTo>
                    <a:pt x="3163" y="4636"/>
                  </a:lnTo>
                  <a:lnTo>
                    <a:pt x="8852" y="2408"/>
                  </a:lnTo>
                  <a:cubicBezTo>
                    <a:pt x="8394" y="2292"/>
                    <a:pt x="7965" y="2243"/>
                    <a:pt x="7567" y="2243"/>
                  </a:cubicBezTo>
                  <a:cubicBezTo>
                    <a:pt x="5219" y="2243"/>
                    <a:pt x="3939" y="3959"/>
                    <a:pt x="3939" y="3959"/>
                  </a:cubicBezTo>
                  <a:cubicBezTo>
                    <a:pt x="3442" y="976"/>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48"/>
            <p:cNvSpPr/>
            <p:nvPr/>
          </p:nvSpPr>
          <p:spPr>
            <a:xfrm>
              <a:off x="3566300" y="527050"/>
              <a:ext cx="174075" cy="71650"/>
            </a:xfrm>
            <a:custGeom>
              <a:rect b="b" l="l" r="r" t="t"/>
              <a:pathLst>
                <a:path extrusionOk="0" h="2866" w="6963">
                  <a:moveTo>
                    <a:pt x="0" y="1"/>
                  </a:moveTo>
                  <a:lnTo>
                    <a:pt x="3163" y="2865"/>
                  </a:lnTo>
                  <a:lnTo>
                    <a:pt x="6963" y="239"/>
                  </a:lnTo>
                  <a:cubicBezTo>
                    <a:pt x="6939" y="239"/>
                    <a:pt x="6916" y="239"/>
                    <a:pt x="6892" y="239"/>
                  </a:cubicBezTo>
                  <a:cubicBezTo>
                    <a:pt x="4499" y="239"/>
                    <a:pt x="3621" y="2249"/>
                    <a:pt x="3621" y="2249"/>
                  </a:cubicBezTo>
                  <a:cubicBezTo>
                    <a:pt x="2725" y="14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48"/>
            <p:cNvSpPr/>
            <p:nvPr/>
          </p:nvSpPr>
          <p:spPr>
            <a:xfrm>
              <a:off x="4188425" y="405200"/>
              <a:ext cx="174100" cy="71650"/>
            </a:xfrm>
            <a:custGeom>
              <a:rect b="b" l="l" r="r" t="t"/>
              <a:pathLst>
                <a:path extrusionOk="0" h="2866" w="6964">
                  <a:moveTo>
                    <a:pt x="1" y="1"/>
                  </a:moveTo>
                  <a:lnTo>
                    <a:pt x="3124" y="2866"/>
                  </a:lnTo>
                  <a:lnTo>
                    <a:pt x="6963" y="220"/>
                  </a:lnTo>
                  <a:cubicBezTo>
                    <a:pt x="6951" y="220"/>
                    <a:pt x="6939" y="220"/>
                    <a:pt x="6928" y="220"/>
                  </a:cubicBezTo>
                  <a:cubicBezTo>
                    <a:pt x="4488" y="220"/>
                    <a:pt x="3601" y="2249"/>
                    <a:pt x="3601" y="2249"/>
                  </a:cubicBezTo>
                  <a:cubicBezTo>
                    <a:pt x="2706" y="14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85" name="Shape 3785"/>
        <p:cNvGrpSpPr/>
        <p:nvPr/>
      </p:nvGrpSpPr>
      <p:grpSpPr>
        <a:xfrm>
          <a:off x="0" y="0"/>
          <a:ext cx="0" cy="0"/>
          <a:chOff x="0" y="0"/>
          <a:chExt cx="0" cy="0"/>
        </a:xfrm>
      </p:grpSpPr>
      <p:grpSp>
        <p:nvGrpSpPr>
          <p:cNvPr id="3786" name="Google Shape;3786;p149"/>
          <p:cNvGrpSpPr/>
          <p:nvPr/>
        </p:nvGrpSpPr>
        <p:grpSpPr>
          <a:xfrm>
            <a:off x="-31500" y="580334"/>
            <a:ext cx="9176798" cy="4580923"/>
            <a:chOff x="-31500" y="580334"/>
            <a:chExt cx="9176798" cy="4580923"/>
          </a:xfrm>
        </p:grpSpPr>
        <p:sp>
          <p:nvSpPr>
            <p:cNvPr id="3787" name="Google Shape;3787;p14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49"/>
            <p:cNvSpPr/>
            <p:nvPr/>
          </p:nvSpPr>
          <p:spPr>
            <a:xfrm>
              <a:off x="4989825" y="814550"/>
              <a:ext cx="4154084"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9" name="Google Shape;3789;p149"/>
            <p:cNvGrpSpPr/>
            <p:nvPr/>
          </p:nvGrpSpPr>
          <p:grpSpPr>
            <a:xfrm>
              <a:off x="1000" y="882375"/>
              <a:ext cx="9144299" cy="3772500"/>
              <a:chOff x="1000" y="425175"/>
              <a:chExt cx="9960025" cy="3772500"/>
            </a:xfrm>
          </p:grpSpPr>
          <p:sp>
            <p:nvSpPr>
              <p:cNvPr id="3790" name="Google Shape;3790;p149"/>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49"/>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49"/>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149"/>
            <p:cNvGrpSpPr/>
            <p:nvPr/>
          </p:nvGrpSpPr>
          <p:grpSpPr>
            <a:xfrm>
              <a:off x="-31500" y="580334"/>
              <a:ext cx="915984" cy="3994163"/>
              <a:chOff x="2008200" y="2578500"/>
              <a:chExt cx="446125" cy="1945525"/>
            </a:xfrm>
          </p:grpSpPr>
          <p:sp>
            <p:nvSpPr>
              <p:cNvPr id="3794" name="Google Shape;3794;p14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4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4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4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4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4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49"/>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4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4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4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4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5" name="Google Shape;3805;p149"/>
            <p:cNvSpPr/>
            <p:nvPr/>
          </p:nvSpPr>
          <p:spPr>
            <a:xfrm flipH="1">
              <a:off x="1010" y="4279725"/>
              <a:ext cx="9143915" cy="881532"/>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6" name="Google Shape;3806;p149"/>
            <p:cNvGrpSpPr/>
            <p:nvPr/>
          </p:nvGrpSpPr>
          <p:grpSpPr>
            <a:xfrm>
              <a:off x="1000" y="4108700"/>
              <a:ext cx="3890575" cy="1052550"/>
              <a:chOff x="-3486600" y="4458175"/>
              <a:chExt cx="3890575" cy="1052550"/>
            </a:xfrm>
          </p:grpSpPr>
          <p:sp>
            <p:nvSpPr>
              <p:cNvPr id="3807" name="Google Shape;3807;p149"/>
              <p:cNvSpPr/>
              <p:nvPr/>
            </p:nvSpPr>
            <p:spPr>
              <a:xfrm>
                <a:off x="-2289025" y="46897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49"/>
              <p:cNvSpPr/>
              <p:nvPr/>
            </p:nvSpPr>
            <p:spPr>
              <a:xfrm>
                <a:off x="-3486600" y="44581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9" name="Google Shape;3809;p149"/>
          <p:cNvSpPr txBox="1"/>
          <p:nvPr>
            <p:ph type="title"/>
          </p:nvPr>
        </p:nvSpPr>
        <p:spPr>
          <a:xfrm>
            <a:off x="884475" y="1448275"/>
            <a:ext cx="3643200" cy="1460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8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3810" name="Google Shape;3810;p149"/>
          <p:cNvSpPr txBox="1"/>
          <p:nvPr>
            <p:ph idx="1" type="subTitle"/>
          </p:nvPr>
        </p:nvSpPr>
        <p:spPr>
          <a:xfrm>
            <a:off x="884475" y="2740050"/>
            <a:ext cx="3643200" cy="85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11" name="Shape 3811"/>
        <p:cNvGrpSpPr/>
        <p:nvPr/>
      </p:nvGrpSpPr>
      <p:grpSpPr>
        <a:xfrm>
          <a:off x="0" y="0"/>
          <a:ext cx="0" cy="0"/>
          <a:chOff x="0" y="0"/>
          <a:chExt cx="0" cy="0"/>
        </a:xfrm>
      </p:grpSpPr>
      <p:sp>
        <p:nvSpPr>
          <p:cNvPr id="3812" name="Google Shape;3812;p150"/>
          <p:cNvSpPr/>
          <p:nvPr>
            <p:ph idx="2" type="pic"/>
          </p:nvPr>
        </p:nvSpPr>
        <p:spPr>
          <a:xfrm>
            <a:off x="-28650" y="0"/>
            <a:ext cx="9201300" cy="5143500"/>
          </a:xfrm>
          <a:prstGeom prst="rect">
            <a:avLst/>
          </a:prstGeom>
          <a:noFill/>
          <a:ln>
            <a:noFill/>
          </a:ln>
        </p:spPr>
      </p:sp>
      <p:sp>
        <p:nvSpPr>
          <p:cNvPr id="3813" name="Google Shape;3813;p150"/>
          <p:cNvSpPr txBox="1"/>
          <p:nvPr>
            <p:ph type="title"/>
          </p:nvPr>
        </p:nvSpPr>
        <p:spPr>
          <a:xfrm>
            <a:off x="716700" y="574625"/>
            <a:ext cx="7710600" cy="5367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14" name="Shape 3814"/>
        <p:cNvGrpSpPr/>
        <p:nvPr/>
      </p:nvGrpSpPr>
      <p:grpSpPr>
        <a:xfrm>
          <a:off x="0" y="0"/>
          <a:ext cx="0" cy="0"/>
          <a:chOff x="0" y="0"/>
          <a:chExt cx="0" cy="0"/>
        </a:xfrm>
      </p:grpSpPr>
      <p:grpSp>
        <p:nvGrpSpPr>
          <p:cNvPr id="3815" name="Google Shape;3815;p151"/>
          <p:cNvGrpSpPr/>
          <p:nvPr/>
        </p:nvGrpSpPr>
        <p:grpSpPr>
          <a:xfrm>
            <a:off x="-145200" y="-14850"/>
            <a:ext cx="9909202" cy="5358975"/>
            <a:chOff x="-154725" y="213750"/>
            <a:chExt cx="9909202" cy="5358975"/>
          </a:xfrm>
        </p:grpSpPr>
        <p:sp>
          <p:nvSpPr>
            <p:cNvPr id="3816" name="Google Shape;3816;p151"/>
            <p:cNvSpPr/>
            <p:nvPr/>
          </p:nvSpPr>
          <p:spPr>
            <a:xfrm flipH="1">
              <a:off x="638" y="435800"/>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3817" name="Google Shape;3817;p151"/>
            <p:cNvGrpSpPr/>
            <p:nvPr/>
          </p:nvGrpSpPr>
          <p:grpSpPr>
            <a:xfrm flipH="1">
              <a:off x="-65775" y="853229"/>
              <a:ext cx="9224837" cy="3772500"/>
              <a:chOff x="1000" y="425175"/>
              <a:chExt cx="10047748" cy="3772500"/>
            </a:xfrm>
          </p:grpSpPr>
          <p:sp>
            <p:nvSpPr>
              <p:cNvPr id="3818" name="Google Shape;3818;p151"/>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51"/>
              <p:cNvSpPr/>
              <p:nvPr/>
            </p:nvSpPr>
            <p:spPr>
              <a:xfrm flipH="1">
                <a:off x="6155341" y="670921"/>
                <a:ext cx="3893407"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51"/>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1" name="Google Shape;3821;p151"/>
            <p:cNvSpPr/>
            <p:nvPr/>
          </p:nvSpPr>
          <p:spPr>
            <a:xfrm flipH="1" rot="1172008">
              <a:off x="182905" y="2333011"/>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51"/>
            <p:cNvSpPr/>
            <p:nvPr/>
          </p:nvSpPr>
          <p:spPr>
            <a:xfrm flipH="1">
              <a:off x="144928" y="3016312"/>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51"/>
            <p:cNvSpPr/>
            <p:nvPr/>
          </p:nvSpPr>
          <p:spPr>
            <a:xfrm flipH="1">
              <a:off x="507321" y="3696637"/>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51"/>
            <p:cNvSpPr/>
            <p:nvPr/>
          </p:nvSpPr>
          <p:spPr>
            <a:xfrm rot="-1171966">
              <a:off x="7481991" y="1586208"/>
              <a:ext cx="1851770" cy="283489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51"/>
            <p:cNvSpPr/>
            <p:nvPr/>
          </p:nvSpPr>
          <p:spPr>
            <a:xfrm>
              <a:off x="7195278" y="2437678"/>
              <a:ext cx="2185753" cy="1725288"/>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6" name="Google Shape;3826;p151"/>
            <p:cNvGrpSpPr/>
            <p:nvPr/>
          </p:nvGrpSpPr>
          <p:grpSpPr>
            <a:xfrm flipH="1">
              <a:off x="15148" y="3216396"/>
              <a:ext cx="9143915" cy="1760949"/>
              <a:chOff x="1901275" y="3186546"/>
              <a:chExt cx="9143915" cy="1760949"/>
            </a:xfrm>
          </p:grpSpPr>
          <p:sp>
            <p:nvSpPr>
              <p:cNvPr id="3827" name="Google Shape;3827;p151"/>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51"/>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151"/>
            <p:cNvGrpSpPr/>
            <p:nvPr/>
          </p:nvGrpSpPr>
          <p:grpSpPr>
            <a:xfrm flipH="1">
              <a:off x="-23237" y="213750"/>
              <a:ext cx="9088300" cy="4778750"/>
              <a:chOff x="1995275" y="183900"/>
              <a:chExt cx="9088300" cy="4778750"/>
            </a:xfrm>
          </p:grpSpPr>
          <p:sp>
            <p:nvSpPr>
              <p:cNvPr id="3830" name="Google Shape;3830;p151"/>
              <p:cNvSpPr/>
              <p:nvPr/>
            </p:nvSpPr>
            <p:spPr>
              <a:xfrm>
                <a:off x="2169825" y="637450"/>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51"/>
              <p:cNvSpPr/>
              <p:nvPr/>
            </p:nvSpPr>
            <p:spPr>
              <a:xfrm>
                <a:off x="1998250" y="1299400"/>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51"/>
              <p:cNvSpPr/>
              <p:nvPr/>
            </p:nvSpPr>
            <p:spPr>
              <a:xfrm>
                <a:off x="1995275" y="183900"/>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51"/>
              <p:cNvSpPr/>
              <p:nvPr/>
            </p:nvSpPr>
            <p:spPr>
              <a:xfrm>
                <a:off x="2586075" y="783175"/>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51"/>
              <p:cNvSpPr/>
              <p:nvPr/>
            </p:nvSpPr>
            <p:spPr>
              <a:xfrm>
                <a:off x="2737750" y="2338275"/>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51"/>
              <p:cNvSpPr/>
              <p:nvPr/>
            </p:nvSpPr>
            <p:spPr>
              <a:xfrm>
                <a:off x="2488600" y="390300"/>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51"/>
              <p:cNvSpPr/>
              <p:nvPr/>
            </p:nvSpPr>
            <p:spPr>
              <a:xfrm>
                <a:off x="2373725" y="1298900"/>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51"/>
              <p:cNvSpPr/>
              <p:nvPr/>
            </p:nvSpPr>
            <p:spPr>
              <a:xfrm>
                <a:off x="2418475" y="185400"/>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51"/>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51"/>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51"/>
              <p:cNvSpPr/>
              <p:nvPr/>
            </p:nvSpPr>
            <p:spPr>
              <a:xfrm>
                <a:off x="2436875" y="3523400"/>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51"/>
              <p:cNvSpPr/>
              <p:nvPr/>
            </p:nvSpPr>
            <p:spPr>
              <a:xfrm>
                <a:off x="2197175" y="185400"/>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5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5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5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5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5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51"/>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151"/>
            <p:cNvGrpSpPr/>
            <p:nvPr/>
          </p:nvGrpSpPr>
          <p:grpSpPr>
            <a:xfrm flipH="1">
              <a:off x="16062" y="4336875"/>
              <a:ext cx="9174363" cy="1235850"/>
              <a:chOff x="-2878337" y="4288775"/>
              <a:chExt cx="9174363" cy="1235850"/>
            </a:xfrm>
          </p:grpSpPr>
          <p:sp>
            <p:nvSpPr>
              <p:cNvPr id="3849" name="Google Shape;3849;p151"/>
              <p:cNvSpPr/>
              <p:nvPr/>
            </p:nvSpPr>
            <p:spPr>
              <a:xfrm>
                <a:off x="-2878337" y="4288775"/>
                <a:ext cx="9174363"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51"/>
              <p:cNvSpPr/>
              <p:nvPr/>
            </p:nvSpPr>
            <p:spPr>
              <a:xfrm>
                <a:off x="-2878337" y="4373325"/>
                <a:ext cx="7360353"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151"/>
            <p:cNvGrpSpPr/>
            <p:nvPr/>
          </p:nvGrpSpPr>
          <p:grpSpPr>
            <a:xfrm flipH="1">
              <a:off x="6172884" y="983779"/>
              <a:ext cx="1347250" cy="857900"/>
              <a:chOff x="3408650" y="513625"/>
              <a:chExt cx="1347250" cy="857900"/>
            </a:xfrm>
          </p:grpSpPr>
          <p:sp>
            <p:nvSpPr>
              <p:cNvPr id="3852" name="Google Shape;3852;p151"/>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51"/>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51"/>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51"/>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6" name="Google Shape;3856;p151"/>
            <p:cNvSpPr/>
            <p:nvPr/>
          </p:nvSpPr>
          <p:spPr>
            <a:xfrm flipH="1">
              <a:off x="-23219" y="4261675"/>
              <a:ext cx="3166344"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7" name="Google Shape;3857;p151"/>
          <p:cNvSpPr txBox="1"/>
          <p:nvPr>
            <p:ph hasCustomPrompt="1" type="title"/>
          </p:nvPr>
        </p:nvSpPr>
        <p:spPr>
          <a:xfrm>
            <a:off x="1956900" y="1773850"/>
            <a:ext cx="5230200" cy="107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58" name="Google Shape;3858;p151"/>
          <p:cNvSpPr txBox="1"/>
          <p:nvPr>
            <p:ph idx="1" type="subTitle"/>
          </p:nvPr>
        </p:nvSpPr>
        <p:spPr>
          <a:xfrm>
            <a:off x="1956900" y="2852348"/>
            <a:ext cx="5230200" cy="49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59" name="Shape 3859"/>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860" name="Shape 3860"/>
        <p:cNvGrpSpPr/>
        <p:nvPr/>
      </p:nvGrpSpPr>
      <p:grpSpPr>
        <a:xfrm>
          <a:off x="0" y="0"/>
          <a:ext cx="0" cy="0"/>
          <a:chOff x="0" y="0"/>
          <a:chExt cx="0" cy="0"/>
        </a:xfrm>
      </p:grpSpPr>
      <p:grpSp>
        <p:nvGrpSpPr>
          <p:cNvPr id="3861" name="Google Shape;3861;p153"/>
          <p:cNvGrpSpPr/>
          <p:nvPr/>
        </p:nvGrpSpPr>
        <p:grpSpPr>
          <a:xfrm>
            <a:off x="-152401" y="2864442"/>
            <a:ext cx="10131601" cy="2296796"/>
            <a:chOff x="-152401" y="2864442"/>
            <a:chExt cx="10131601" cy="2296796"/>
          </a:xfrm>
        </p:grpSpPr>
        <p:grpSp>
          <p:nvGrpSpPr>
            <p:cNvPr id="3862" name="Google Shape;3862;p153"/>
            <p:cNvGrpSpPr/>
            <p:nvPr/>
          </p:nvGrpSpPr>
          <p:grpSpPr>
            <a:xfrm>
              <a:off x="8225125" y="2864442"/>
              <a:ext cx="1754075" cy="2085825"/>
              <a:chOff x="4538975" y="2958950"/>
              <a:chExt cx="1754075" cy="1384550"/>
            </a:xfrm>
          </p:grpSpPr>
          <p:sp>
            <p:nvSpPr>
              <p:cNvPr id="3863" name="Google Shape;3863;p153"/>
              <p:cNvSpPr/>
              <p:nvPr/>
            </p:nvSpPr>
            <p:spPr>
              <a:xfrm>
                <a:off x="45389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53"/>
              <p:cNvSpPr/>
              <p:nvPr/>
            </p:nvSpPr>
            <p:spPr>
              <a:xfrm>
                <a:off x="50582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153"/>
            <p:cNvGrpSpPr/>
            <p:nvPr/>
          </p:nvGrpSpPr>
          <p:grpSpPr>
            <a:xfrm>
              <a:off x="-152401" y="3838347"/>
              <a:ext cx="6613846" cy="1314460"/>
              <a:chOff x="1748875" y="3472010"/>
              <a:chExt cx="6613846" cy="1421038"/>
            </a:xfrm>
          </p:grpSpPr>
          <p:sp>
            <p:nvSpPr>
              <p:cNvPr id="3866" name="Google Shape;3866;p153"/>
              <p:cNvSpPr/>
              <p:nvPr/>
            </p:nvSpPr>
            <p:spPr>
              <a:xfrm>
                <a:off x="1901275" y="4116025"/>
                <a:ext cx="6461446" cy="777023"/>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53"/>
              <p:cNvSpPr/>
              <p:nvPr/>
            </p:nvSpPr>
            <p:spPr>
              <a:xfrm>
                <a:off x="1748875" y="3472010"/>
                <a:ext cx="2828275"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8" name="Google Shape;3868;p15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9" name="Google Shape;3869;p1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70" name="Google Shape;3870;p153"/>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71" name="Google Shape;3871;p153"/>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72" name="Google Shape;3872;p153"/>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73" name="Google Shape;3873;p153"/>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74" name="Google Shape;3874;p153"/>
          <p:cNvSpPr txBox="1"/>
          <p:nvPr>
            <p:ph hasCustomPrompt="1" idx="5" type="title"/>
          </p:nvPr>
        </p:nvSpPr>
        <p:spPr>
          <a:xfrm>
            <a:off x="2151126"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3875" name="Google Shape;3875;p153"/>
          <p:cNvSpPr txBox="1"/>
          <p:nvPr>
            <p:ph hasCustomPrompt="1" idx="6" type="title"/>
          </p:nvPr>
        </p:nvSpPr>
        <p:spPr>
          <a:xfrm>
            <a:off x="2151113"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3876" name="Google Shape;3876;p153"/>
          <p:cNvSpPr txBox="1"/>
          <p:nvPr>
            <p:ph hasCustomPrompt="1" idx="7" type="title"/>
          </p:nvPr>
        </p:nvSpPr>
        <p:spPr>
          <a:xfrm>
            <a:off x="5383797"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3877" name="Google Shape;3877;p153"/>
          <p:cNvSpPr txBox="1"/>
          <p:nvPr>
            <p:ph hasCustomPrompt="1" idx="8" type="title"/>
          </p:nvPr>
        </p:nvSpPr>
        <p:spPr>
          <a:xfrm>
            <a:off x="5383784"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3878" name="Google Shape;3878;p153"/>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3879" name="Google Shape;3879;p153"/>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3880" name="Google Shape;3880;p153"/>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3881" name="Google Shape;3881;p153"/>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882" name="Shape 3882"/>
        <p:cNvGrpSpPr/>
        <p:nvPr/>
      </p:nvGrpSpPr>
      <p:grpSpPr>
        <a:xfrm>
          <a:off x="0" y="0"/>
          <a:ext cx="0" cy="0"/>
          <a:chOff x="0" y="0"/>
          <a:chExt cx="0" cy="0"/>
        </a:xfrm>
      </p:grpSpPr>
      <p:grpSp>
        <p:nvGrpSpPr>
          <p:cNvPr id="3883" name="Google Shape;3883;p154"/>
          <p:cNvGrpSpPr/>
          <p:nvPr/>
        </p:nvGrpSpPr>
        <p:grpSpPr>
          <a:xfrm>
            <a:off x="-11304" y="806175"/>
            <a:ext cx="9228911" cy="4334175"/>
            <a:chOff x="-11304" y="806175"/>
            <a:chExt cx="9228911" cy="4334175"/>
          </a:xfrm>
        </p:grpSpPr>
        <p:grpSp>
          <p:nvGrpSpPr>
            <p:cNvPr id="3884" name="Google Shape;3884;p154"/>
            <p:cNvGrpSpPr/>
            <p:nvPr/>
          </p:nvGrpSpPr>
          <p:grpSpPr>
            <a:xfrm>
              <a:off x="1000" y="806175"/>
              <a:ext cx="9144299" cy="3772500"/>
              <a:chOff x="1000" y="425175"/>
              <a:chExt cx="9960025" cy="3772500"/>
            </a:xfrm>
          </p:grpSpPr>
          <p:sp>
            <p:nvSpPr>
              <p:cNvPr id="3885" name="Google Shape;3885;p154"/>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54"/>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54"/>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154"/>
            <p:cNvGrpSpPr/>
            <p:nvPr/>
          </p:nvGrpSpPr>
          <p:grpSpPr>
            <a:xfrm>
              <a:off x="-11175" y="883134"/>
              <a:ext cx="915984" cy="3994163"/>
              <a:chOff x="2008200" y="2578500"/>
              <a:chExt cx="446125" cy="1945525"/>
            </a:xfrm>
          </p:grpSpPr>
          <p:sp>
            <p:nvSpPr>
              <p:cNvPr id="3889" name="Google Shape;3889;p15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5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5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5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5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5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5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5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5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5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5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154"/>
            <p:cNvGrpSpPr/>
            <p:nvPr/>
          </p:nvGrpSpPr>
          <p:grpSpPr>
            <a:xfrm flipH="1">
              <a:off x="-11304" y="4430150"/>
              <a:ext cx="9228911" cy="710200"/>
              <a:chOff x="1901275" y="4812450"/>
              <a:chExt cx="9228911" cy="710200"/>
            </a:xfrm>
          </p:grpSpPr>
          <p:sp>
            <p:nvSpPr>
              <p:cNvPr id="3901" name="Google Shape;3901;p154"/>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54"/>
              <p:cNvSpPr/>
              <p:nvPr/>
            </p:nvSpPr>
            <p:spPr>
              <a:xfrm>
                <a:off x="5467406" y="4812450"/>
                <a:ext cx="5662780"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03" name="Google Shape;3903;p154"/>
          <p:cNvSpPr txBox="1"/>
          <p:nvPr>
            <p:ph type="title"/>
          </p:nvPr>
        </p:nvSpPr>
        <p:spPr>
          <a:xfrm>
            <a:off x="865625" y="3231525"/>
            <a:ext cx="49029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2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3904" name="Google Shape;3904;p154"/>
          <p:cNvSpPr txBox="1"/>
          <p:nvPr>
            <p:ph idx="1" type="subTitle"/>
          </p:nvPr>
        </p:nvSpPr>
        <p:spPr>
          <a:xfrm>
            <a:off x="865625" y="1380075"/>
            <a:ext cx="4902900" cy="1908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905" name="Shape 3905"/>
        <p:cNvGrpSpPr/>
        <p:nvPr/>
      </p:nvGrpSpPr>
      <p:grpSpPr>
        <a:xfrm>
          <a:off x="0" y="0"/>
          <a:ext cx="0" cy="0"/>
          <a:chOff x="0" y="0"/>
          <a:chExt cx="0" cy="0"/>
        </a:xfrm>
      </p:grpSpPr>
      <p:grpSp>
        <p:nvGrpSpPr>
          <p:cNvPr id="3906" name="Google Shape;3906;p155"/>
          <p:cNvGrpSpPr/>
          <p:nvPr/>
        </p:nvGrpSpPr>
        <p:grpSpPr>
          <a:xfrm>
            <a:off x="-230119" y="99782"/>
            <a:ext cx="9399600" cy="5069249"/>
            <a:chOff x="-230119" y="99782"/>
            <a:chExt cx="9399600" cy="5069249"/>
          </a:xfrm>
        </p:grpSpPr>
        <p:grpSp>
          <p:nvGrpSpPr>
            <p:cNvPr id="3907" name="Google Shape;3907;p155"/>
            <p:cNvGrpSpPr/>
            <p:nvPr/>
          </p:nvGrpSpPr>
          <p:grpSpPr>
            <a:xfrm flipH="1">
              <a:off x="-230119" y="445013"/>
              <a:ext cx="9399600" cy="4716226"/>
              <a:chOff x="-31500" y="445013"/>
              <a:chExt cx="9399600" cy="4716226"/>
            </a:xfrm>
          </p:grpSpPr>
          <p:grpSp>
            <p:nvGrpSpPr>
              <p:cNvPr id="3908" name="Google Shape;3908;p155"/>
              <p:cNvGrpSpPr/>
              <p:nvPr/>
            </p:nvGrpSpPr>
            <p:grpSpPr>
              <a:xfrm>
                <a:off x="8218275" y="445013"/>
                <a:ext cx="1149825" cy="4456500"/>
                <a:chOff x="9933750" y="374363"/>
                <a:chExt cx="1149825" cy="4456500"/>
              </a:xfrm>
            </p:grpSpPr>
            <p:sp>
              <p:nvSpPr>
                <p:cNvPr id="3909" name="Google Shape;3909;p155"/>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55"/>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5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5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5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5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5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55"/>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155"/>
              <p:cNvGrpSpPr/>
              <p:nvPr/>
            </p:nvGrpSpPr>
            <p:grpSpPr>
              <a:xfrm>
                <a:off x="-31500" y="580334"/>
                <a:ext cx="915984" cy="3994163"/>
                <a:chOff x="2008200" y="2578500"/>
                <a:chExt cx="446125" cy="1945525"/>
              </a:xfrm>
            </p:grpSpPr>
            <p:sp>
              <p:nvSpPr>
                <p:cNvPr id="3918" name="Google Shape;3918;p15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5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5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5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5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5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55"/>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55"/>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55"/>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55"/>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55"/>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9" name="Google Shape;3929;p15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5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5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2" name="Google Shape;3932;p155"/>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3" name="Google Shape;3933;p155"/>
            <p:cNvGrpSpPr/>
            <p:nvPr/>
          </p:nvGrpSpPr>
          <p:grpSpPr>
            <a:xfrm>
              <a:off x="8205438" y="99782"/>
              <a:ext cx="450575" cy="397400"/>
              <a:chOff x="8512100" y="985082"/>
              <a:chExt cx="450575" cy="397400"/>
            </a:xfrm>
          </p:grpSpPr>
          <p:sp>
            <p:nvSpPr>
              <p:cNvPr id="3934" name="Google Shape;3934;p155"/>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55"/>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36" name="Google Shape;3936;p155"/>
          <p:cNvSpPr txBox="1"/>
          <p:nvPr>
            <p:ph type="title"/>
          </p:nvPr>
        </p:nvSpPr>
        <p:spPr>
          <a:xfrm>
            <a:off x="4190225" y="1084725"/>
            <a:ext cx="3798300" cy="1632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37" name="Google Shape;3937;p155"/>
          <p:cNvSpPr txBox="1"/>
          <p:nvPr>
            <p:ph idx="1" type="subTitle"/>
          </p:nvPr>
        </p:nvSpPr>
        <p:spPr>
          <a:xfrm>
            <a:off x="4190225" y="2854701"/>
            <a:ext cx="3798300" cy="78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38" name="Google Shape;3938;p155"/>
          <p:cNvSpPr/>
          <p:nvPr>
            <p:ph idx="2" type="pic"/>
          </p:nvPr>
        </p:nvSpPr>
        <p:spPr>
          <a:xfrm>
            <a:off x="935325" y="574625"/>
            <a:ext cx="2943600" cy="3714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3" name="Shape 113"/>
        <p:cNvGrpSpPr/>
        <p:nvPr/>
      </p:nvGrpSpPr>
      <p:grpSpPr>
        <a:xfrm>
          <a:off x="0" y="0"/>
          <a:ext cx="0" cy="0"/>
          <a:chOff x="0" y="0"/>
          <a:chExt cx="0" cy="0"/>
        </a:xfrm>
      </p:grpSpPr>
      <p:grpSp>
        <p:nvGrpSpPr>
          <p:cNvPr id="114" name="Google Shape;114;p17"/>
          <p:cNvGrpSpPr/>
          <p:nvPr/>
        </p:nvGrpSpPr>
        <p:grpSpPr>
          <a:xfrm>
            <a:off x="-832376" y="-194718"/>
            <a:ext cx="10076550" cy="6350726"/>
            <a:chOff x="-832376" y="-194718"/>
            <a:chExt cx="10076550" cy="6350726"/>
          </a:xfrm>
        </p:grpSpPr>
        <p:grpSp>
          <p:nvGrpSpPr>
            <p:cNvPr id="115" name="Google Shape;115;p17"/>
            <p:cNvGrpSpPr/>
            <p:nvPr/>
          </p:nvGrpSpPr>
          <p:grpSpPr>
            <a:xfrm>
              <a:off x="-832376" y="3235484"/>
              <a:ext cx="2983068" cy="2920524"/>
              <a:chOff x="1022025" y="1188825"/>
              <a:chExt cx="3901475" cy="3819675"/>
            </a:xfrm>
          </p:grpSpPr>
          <p:sp>
            <p:nvSpPr>
              <p:cNvPr id="116" name="Google Shape;116;p17"/>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7"/>
            <p:cNvGrpSpPr/>
            <p:nvPr/>
          </p:nvGrpSpPr>
          <p:grpSpPr>
            <a:xfrm>
              <a:off x="34350" y="-98106"/>
              <a:ext cx="678875" cy="5339725"/>
              <a:chOff x="1252200" y="-178968"/>
              <a:chExt cx="678875" cy="5339725"/>
            </a:xfrm>
          </p:grpSpPr>
          <p:sp>
            <p:nvSpPr>
              <p:cNvPr id="119" name="Google Shape;119;p17"/>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7"/>
            <p:cNvGrpSpPr/>
            <p:nvPr/>
          </p:nvGrpSpPr>
          <p:grpSpPr>
            <a:xfrm>
              <a:off x="8524800" y="-194718"/>
              <a:ext cx="619200" cy="5338225"/>
              <a:chOff x="8524800" y="-194718"/>
              <a:chExt cx="619200" cy="5338225"/>
            </a:xfrm>
          </p:grpSpPr>
          <p:sp>
            <p:nvSpPr>
              <p:cNvPr id="124" name="Google Shape;124;p17"/>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7"/>
            <p:cNvGrpSpPr/>
            <p:nvPr/>
          </p:nvGrpSpPr>
          <p:grpSpPr>
            <a:xfrm>
              <a:off x="-222044" y="4207621"/>
              <a:ext cx="1870524" cy="1067180"/>
              <a:chOff x="137276" y="3854024"/>
              <a:chExt cx="1762650" cy="1005635"/>
            </a:xfrm>
          </p:grpSpPr>
          <p:grpSp>
            <p:nvGrpSpPr>
              <p:cNvPr id="134" name="Google Shape;134;p17"/>
              <p:cNvGrpSpPr/>
              <p:nvPr/>
            </p:nvGrpSpPr>
            <p:grpSpPr>
              <a:xfrm>
                <a:off x="137276" y="3854024"/>
                <a:ext cx="1762650" cy="1005635"/>
                <a:chOff x="2083436" y="2909224"/>
                <a:chExt cx="2212439" cy="1262250"/>
              </a:xfrm>
            </p:grpSpPr>
            <p:sp>
              <p:nvSpPr>
                <p:cNvPr id="135" name="Google Shape;135;p1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7"/>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2" name="Google Shape;142;p17"/>
          <p:cNvSpPr txBox="1"/>
          <p:nvPr>
            <p:ph idx="1" type="subTitle"/>
          </p:nvPr>
        </p:nvSpPr>
        <p:spPr>
          <a:xfrm>
            <a:off x="5055284"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3" name="Google Shape;143;p17"/>
          <p:cNvSpPr txBox="1"/>
          <p:nvPr>
            <p:ph idx="2" type="subTitle"/>
          </p:nvPr>
        </p:nvSpPr>
        <p:spPr>
          <a:xfrm>
            <a:off x="1583300"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4" name="Google Shape;144;p17"/>
          <p:cNvSpPr txBox="1"/>
          <p:nvPr>
            <p:ph idx="3" type="subTitle"/>
          </p:nvPr>
        </p:nvSpPr>
        <p:spPr>
          <a:xfrm>
            <a:off x="50552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145" name="Google Shape;145;p17"/>
          <p:cNvSpPr txBox="1"/>
          <p:nvPr>
            <p:ph idx="4" type="subTitle"/>
          </p:nvPr>
        </p:nvSpPr>
        <p:spPr>
          <a:xfrm>
            <a:off x="15830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939" name="Shape 3939"/>
        <p:cNvGrpSpPr/>
        <p:nvPr/>
      </p:nvGrpSpPr>
      <p:grpSpPr>
        <a:xfrm>
          <a:off x="0" y="0"/>
          <a:ext cx="0" cy="0"/>
          <a:chOff x="0" y="0"/>
          <a:chExt cx="0" cy="0"/>
        </a:xfrm>
      </p:grpSpPr>
      <p:grpSp>
        <p:nvGrpSpPr>
          <p:cNvPr id="3940" name="Google Shape;3940;p156"/>
          <p:cNvGrpSpPr/>
          <p:nvPr/>
        </p:nvGrpSpPr>
        <p:grpSpPr>
          <a:xfrm>
            <a:off x="-1015926" y="-194718"/>
            <a:ext cx="10423400" cy="6350744"/>
            <a:chOff x="-1015926" y="-194718"/>
            <a:chExt cx="10423400" cy="6350744"/>
          </a:xfrm>
        </p:grpSpPr>
        <p:grpSp>
          <p:nvGrpSpPr>
            <p:cNvPr id="3941" name="Google Shape;3941;p156"/>
            <p:cNvGrpSpPr/>
            <p:nvPr/>
          </p:nvGrpSpPr>
          <p:grpSpPr>
            <a:xfrm>
              <a:off x="-1015926" y="2989668"/>
              <a:ext cx="3615317" cy="3166358"/>
              <a:chOff x="781965" y="867328"/>
              <a:chExt cx="4728377" cy="4141195"/>
            </a:xfrm>
          </p:grpSpPr>
          <p:sp>
            <p:nvSpPr>
              <p:cNvPr id="3942" name="Google Shape;3942;p156"/>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56"/>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156"/>
            <p:cNvGrpSpPr/>
            <p:nvPr/>
          </p:nvGrpSpPr>
          <p:grpSpPr>
            <a:xfrm>
              <a:off x="34350" y="-98106"/>
              <a:ext cx="678875" cy="5339725"/>
              <a:chOff x="1252200" y="-178968"/>
              <a:chExt cx="678875" cy="5339725"/>
            </a:xfrm>
          </p:grpSpPr>
          <p:sp>
            <p:nvSpPr>
              <p:cNvPr id="3945" name="Google Shape;3945;p156"/>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56"/>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56"/>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8" name="Google Shape;3948;p15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9" name="Google Shape;3949;p156"/>
            <p:cNvGrpSpPr/>
            <p:nvPr/>
          </p:nvGrpSpPr>
          <p:grpSpPr>
            <a:xfrm>
              <a:off x="8524800" y="-194718"/>
              <a:ext cx="619200" cy="5338225"/>
              <a:chOff x="8524800" y="-194718"/>
              <a:chExt cx="619200" cy="5338225"/>
            </a:xfrm>
          </p:grpSpPr>
          <p:sp>
            <p:nvSpPr>
              <p:cNvPr id="3950" name="Google Shape;3950;p156"/>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56"/>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56"/>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56"/>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56"/>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56"/>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56"/>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56"/>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56"/>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156"/>
            <p:cNvGrpSpPr/>
            <p:nvPr/>
          </p:nvGrpSpPr>
          <p:grpSpPr>
            <a:xfrm>
              <a:off x="-222044" y="4207621"/>
              <a:ext cx="1870524" cy="1067180"/>
              <a:chOff x="137276" y="3854024"/>
              <a:chExt cx="1762650" cy="1005635"/>
            </a:xfrm>
          </p:grpSpPr>
          <p:grpSp>
            <p:nvGrpSpPr>
              <p:cNvPr id="3960" name="Google Shape;3960;p156"/>
              <p:cNvGrpSpPr/>
              <p:nvPr/>
            </p:nvGrpSpPr>
            <p:grpSpPr>
              <a:xfrm>
                <a:off x="137276" y="3854024"/>
                <a:ext cx="1762650" cy="1005635"/>
                <a:chOff x="2083436" y="2909224"/>
                <a:chExt cx="2212439" cy="1262250"/>
              </a:xfrm>
            </p:grpSpPr>
            <p:sp>
              <p:nvSpPr>
                <p:cNvPr id="3961" name="Google Shape;3961;p156"/>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56"/>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3" name="Google Shape;3963;p156"/>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4" name="Google Shape;3964;p156"/>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56"/>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56"/>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7" name="Google Shape;3967;p156"/>
          <p:cNvSpPr txBox="1"/>
          <p:nvPr>
            <p:ph type="title"/>
          </p:nvPr>
        </p:nvSpPr>
        <p:spPr>
          <a:xfrm>
            <a:off x="903145" y="1311538"/>
            <a:ext cx="2759700" cy="10893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68" name="Google Shape;3968;p156"/>
          <p:cNvSpPr txBox="1"/>
          <p:nvPr>
            <p:ph idx="1" type="subTitle"/>
          </p:nvPr>
        </p:nvSpPr>
        <p:spPr>
          <a:xfrm>
            <a:off x="903145" y="2476863"/>
            <a:ext cx="2759700" cy="9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3969" name="Shape 3969"/>
        <p:cNvGrpSpPr/>
        <p:nvPr/>
      </p:nvGrpSpPr>
      <p:grpSpPr>
        <a:xfrm>
          <a:off x="0" y="0"/>
          <a:ext cx="0" cy="0"/>
          <a:chOff x="0" y="0"/>
          <a:chExt cx="0" cy="0"/>
        </a:xfrm>
      </p:grpSpPr>
      <p:grpSp>
        <p:nvGrpSpPr>
          <p:cNvPr id="3970" name="Google Shape;3970;p157"/>
          <p:cNvGrpSpPr/>
          <p:nvPr/>
        </p:nvGrpSpPr>
        <p:grpSpPr>
          <a:xfrm>
            <a:off x="-486967" y="445013"/>
            <a:ext cx="9890260" cy="5138650"/>
            <a:chOff x="-486967" y="445013"/>
            <a:chExt cx="9890260" cy="5138650"/>
          </a:xfrm>
        </p:grpSpPr>
        <p:grpSp>
          <p:nvGrpSpPr>
            <p:cNvPr id="3971" name="Google Shape;3971;p157"/>
            <p:cNvGrpSpPr/>
            <p:nvPr/>
          </p:nvGrpSpPr>
          <p:grpSpPr>
            <a:xfrm>
              <a:off x="-31500" y="445013"/>
              <a:ext cx="9399600" cy="4716226"/>
              <a:chOff x="-31500" y="445013"/>
              <a:chExt cx="9399600" cy="4716226"/>
            </a:xfrm>
          </p:grpSpPr>
          <p:grpSp>
            <p:nvGrpSpPr>
              <p:cNvPr id="3972" name="Google Shape;3972;p157"/>
              <p:cNvGrpSpPr/>
              <p:nvPr/>
            </p:nvGrpSpPr>
            <p:grpSpPr>
              <a:xfrm>
                <a:off x="8218275" y="445013"/>
                <a:ext cx="1149825" cy="4456500"/>
                <a:chOff x="9933750" y="374363"/>
                <a:chExt cx="1149825" cy="4456500"/>
              </a:xfrm>
            </p:grpSpPr>
            <p:sp>
              <p:nvSpPr>
                <p:cNvPr id="3973" name="Google Shape;3973;p157"/>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57"/>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5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5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5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5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5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57"/>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157"/>
              <p:cNvGrpSpPr/>
              <p:nvPr/>
            </p:nvGrpSpPr>
            <p:grpSpPr>
              <a:xfrm>
                <a:off x="-31500" y="580334"/>
                <a:ext cx="915984" cy="3994163"/>
                <a:chOff x="2008200" y="2578500"/>
                <a:chExt cx="446125" cy="1945525"/>
              </a:xfrm>
            </p:grpSpPr>
            <p:sp>
              <p:nvSpPr>
                <p:cNvPr id="3982" name="Google Shape;3982;p15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5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5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5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5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5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57"/>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57"/>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57"/>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57"/>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57"/>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3" name="Google Shape;3993;p15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5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5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157"/>
            <p:cNvGrpSpPr/>
            <p:nvPr/>
          </p:nvGrpSpPr>
          <p:grpSpPr>
            <a:xfrm>
              <a:off x="6306470" y="3700937"/>
              <a:ext cx="3096824" cy="1882725"/>
              <a:chOff x="6306470" y="3700937"/>
              <a:chExt cx="3096824" cy="1882725"/>
            </a:xfrm>
          </p:grpSpPr>
          <p:sp>
            <p:nvSpPr>
              <p:cNvPr id="3997" name="Google Shape;3997;p157"/>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57"/>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157"/>
            <p:cNvGrpSpPr/>
            <p:nvPr/>
          </p:nvGrpSpPr>
          <p:grpSpPr>
            <a:xfrm flipH="1">
              <a:off x="-486967" y="3338203"/>
              <a:ext cx="1663214" cy="1977830"/>
              <a:chOff x="4234175" y="2958950"/>
              <a:chExt cx="1754075" cy="1384550"/>
            </a:xfrm>
          </p:grpSpPr>
          <p:sp>
            <p:nvSpPr>
              <p:cNvPr id="4000" name="Google Shape;4000;p157"/>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57"/>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02" name="Google Shape;4002;p157"/>
          <p:cNvSpPr txBox="1"/>
          <p:nvPr>
            <p:ph type="title"/>
          </p:nvPr>
        </p:nvSpPr>
        <p:spPr>
          <a:xfrm>
            <a:off x="924751" y="1740375"/>
            <a:ext cx="3690300" cy="6609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03" name="Google Shape;4003;p157"/>
          <p:cNvSpPr txBox="1"/>
          <p:nvPr>
            <p:ph idx="1" type="subTitle"/>
          </p:nvPr>
        </p:nvSpPr>
        <p:spPr>
          <a:xfrm>
            <a:off x="924751" y="2477450"/>
            <a:ext cx="36903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4004" name="Shape 4004"/>
        <p:cNvGrpSpPr/>
        <p:nvPr/>
      </p:nvGrpSpPr>
      <p:grpSpPr>
        <a:xfrm>
          <a:off x="0" y="0"/>
          <a:ext cx="0" cy="0"/>
          <a:chOff x="0" y="0"/>
          <a:chExt cx="0" cy="0"/>
        </a:xfrm>
      </p:grpSpPr>
      <p:grpSp>
        <p:nvGrpSpPr>
          <p:cNvPr id="4005" name="Google Shape;4005;p158"/>
          <p:cNvGrpSpPr/>
          <p:nvPr/>
        </p:nvGrpSpPr>
        <p:grpSpPr>
          <a:xfrm>
            <a:off x="-230119" y="99782"/>
            <a:ext cx="9399600" cy="5069249"/>
            <a:chOff x="-230119" y="99782"/>
            <a:chExt cx="9399600" cy="5069249"/>
          </a:xfrm>
        </p:grpSpPr>
        <p:grpSp>
          <p:nvGrpSpPr>
            <p:cNvPr id="4006" name="Google Shape;4006;p158"/>
            <p:cNvGrpSpPr/>
            <p:nvPr/>
          </p:nvGrpSpPr>
          <p:grpSpPr>
            <a:xfrm flipH="1">
              <a:off x="-230119" y="445013"/>
              <a:ext cx="9399600" cy="4716226"/>
              <a:chOff x="-31500" y="445013"/>
              <a:chExt cx="9399600" cy="4716226"/>
            </a:xfrm>
          </p:grpSpPr>
          <p:grpSp>
            <p:nvGrpSpPr>
              <p:cNvPr id="4007" name="Google Shape;4007;p158"/>
              <p:cNvGrpSpPr/>
              <p:nvPr/>
            </p:nvGrpSpPr>
            <p:grpSpPr>
              <a:xfrm>
                <a:off x="8218275" y="445013"/>
                <a:ext cx="1149825" cy="4456500"/>
                <a:chOff x="9933750" y="374363"/>
                <a:chExt cx="1149825" cy="4456500"/>
              </a:xfrm>
            </p:grpSpPr>
            <p:sp>
              <p:nvSpPr>
                <p:cNvPr id="4008" name="Google Shape;4008;p158"/>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58"/>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58"/>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58"/>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58"/>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58"/>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58"/>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58"/>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158"/>
              <p:cNvGrpSpPr/>
              <p:nvPr/>
            </p:nvGrpSpPr>
            <p:grpSpPr>
              <a:xfrm>
                <a:off x="-31500" y="580334"/>
                <a:ext cx="915984" cy="3994163"/>
                <a:chOff x="2008200" y="2578500"/>
                <a:chExt cx="446125" cy="1945525"/>
              </a:xfrm>
            </p:grpSpPr>
            <p:sp>
              <p:nvSpPr>
                <p:cNvPr id="4017" name="Google Shape;4017;p15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5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5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5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5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5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5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5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5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5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5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8" name="Google Shape;4028;p158"/>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5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58"/>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1" name="Google Shape;4031;p158"/>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2" name="Google Shape;4032;p158"/>
            <p:cNvGrpSpPr/>
            <p:nvPr/>
          </p:nvGrpSpPr>
          <p:grpSpPr>
            <a:xfrm>
              <a:off x="8205438" y="99782"/>
              <a:ext cx="450575" cy="397400"/>
              <a:chOff x="8512100" y="985082"/>
              <a:chExt cx="450575" cy="397400"/>
            </a:xfrm>
          </p:grpSpPr>
          <p:sp>
            <p:nvSpPr>
              <p:cNvPr id="4033" name="Google Shape;4033;p158"/>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58"/>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35" name="Google Shape;4035;p158"/>
          <p:cNvSpPr txBox="1"/>
          <p:nvPr>
            <p:ph type="title"/>
          </p:nvPr>
        </p:nvSpPr>
        <p:spPr>
          <a:xfrm>
            <a:off x="4692350" y="1830975"/>
            <a:ext cx="36027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36" name="Google Shape;4036;p158"/>
          <p:cNvSpPr txBox="1"/>
          <p:nvPr>
            <p:ph idx="1" type="subTitle"/>
          </p:nvPr>
        </p:nvSpPr>
        <p:spPr>
          <a:xfrm>
            <a:off x="4692350" y="2479875"/>
            <a:ext cx="3602700" cy="78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4037" name="Shape 4037"/>
        <p:cNvGrpSpPr/>
        <p:nvPr/>
      </p:nvGrpSpPr>
      <p:grpSpPr>
        <a:xfrm>
          <a:off x="0" y="0"/>
          <a:ext cx="0" cy="0"/>
          <a:chOff x="0" y="0"/>
          <a:chExt cx="0" cy="0"/>
        </a:xfrm>
      </p:grpSpPr>
      <p:sp>
        <p:nvSpPr>
          <p:cNvPr id="4038" name="Google Shape;4038;p159"/>
          <p:cNvSpPr txBox="1"/>
          <p:nvPr>
            <p:ph idx="1" type="body"/>
          </p:nvPr>
        </p:nvSpPr>
        <p:spPr>
          <a:xfrm>
            <a:off x="720000" y="1215750"/>
            <a:ext cx="3929100" cy="1481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Anaheim"/>
              <a:buChar char="●"/>
              <a:defRPr/>
            </a:lvl1pPr>
            <a:lvl2pPr indent="-317500" lvl="1" marL="914400">
              <a:lnSpc>
                <a:spcPct val="100000"/>
              </a:lnSpc>
              <a:spcBef>
                <a:spcPts val="0"/>
              </a:spcBef>
              <a:spcAft>
                <a:spcPts val="0"/>
              </a:spcAft>
              <a:buSzPts val="1400"/>
              <a:buFont typeface="Anaheim"/>
              <a:buChar char="○"/>
              <a:defRPr/>
            </a:lvl2pPr>
            <a:lvl3pPr indent="-317500" lvl="2" marL="1371600">
              <a:lnSpc>
                <a:spcPct val="100000"/>
              </a:lnSpc>
              <a:spcBef>
                <a:spcPts val="0"/>
              </a:spcBef>
              <a:spcAft>
                <a:spcPts val="0"/>
              </a:spcAft>
              <a:buSzPts val="1400"/>
              <a:buFont typeface="Anaheim"/>
              <a:buChar char="■"/>
              <a:defRPr/>
            </a:lvl3pPr>
            <a:lvl4pPr indent="-317500" lvl="3" marL="1828800">
              <a:lnSpc>
                <a:spcPct val="100000"/>
              </a:lnSpc>
              <a:spcBef>
                <a:spcPts val="0"/>
              </a:spcBef>
              <a:spcAft>
                <a:spcPts val="0"/>
              </a:spcAft>
              <a:buSzPts val="1400"/>
              <a:buFont typeface="Anaheim"/>
              <a:buChar char="●"/>
              <a:defRPr/>
            </a:lvl4pPr>
            <a:lvl5pPr indent="-317500" lvl="4" marL="2286000">
              <a:lnSpc>
                <a:spcPct val="100000"/>
              </a:lnSpc>
              <a:spcBef>
                <a:spcPts val="0"/>
              </a:spcBef>
              <a:spcAft>
                <a:spcPts val="0"/>
              </a:spcAft>
              <a:buSzPts val="1400"/>
              <a:buFont typeface="Anaheim"/>
              <a:buChar char="○"/>
              <a:defRPr/>
            </a:lvl5pPr>
            <a:lvl6pPr indent="-317500" lvl="5" marL="2743200">
              <a:lnSpc>
                <a:spcPct val="100000"/>
              </a:lnSpc>
              <a:spcBef>
                <a:spcPts val="0"/>
              </a:spcBef>
              <a:spcAft>
                <a:spcPts val="0"/>
              </a:spcAft>
              <a:buSzPts val="1400"/>
              <a:buFont typeface="Anaheim"/>
              <a:buChar char="■"/>
              <a:defRPr/>
            </a:lvl6pPr>
            <a:lvl7pPr indent="-317500" lvl="6" marL="3200400">
              <a:lnSpc>
                <a:spcPct val="100000"/>
              </a:lnSpc>
              <a:spcBef>
                <a:spcPts val="0"/>
              </a:spcBef>
              <a:spcAft>
                <a:spcPts val="0"/>
              </a:spcAft>
              <a:buSzPts val="1400"/>
              <a:buFont typeface="Anaheim"/>
              <a:buChar char="●"/>
              <a:defRPr/>
            </a:lvl7pPr>
            <a:lvl8pPr indent="-317500" lvl="7" marL="3657600">
              <a:lnSpc>
                <a:spcPct val="100000"/>
              </a:lnSpc>
              <a:spcBef>
                <a:spcPts val="0"/>
              </a:spcBef>
              <a:spcAft>
                <a:spcPts val="0"/>
              </a:spcAft>
              <a:buSzPts val="1400"/>
              <a:buFont typeface="Anaheim"/>
              <a:buChar char="○"/>
              <a:defRPr/>
            </a:lvl8pPr>
            <a:lvl9pPr indent="-317500" lvl="8" marL="4114800">
              <a:lnSpc>
                <a:spcPct val="100000"/>
              </a:lnSpc>
              <a:spcBef>
                <a:spcPts val="0"/>
              </a:spcBef>
              <a:spcAft>
                <a:spcPts val="0"/>
              </a:spcAft>
              <a:buSzPts val="1400"/>
              <a:buFont typeface="Anaheim"/>
              <a:buChar char="■"/>
              <a:defRPr/>
            </a:lvl9pPr>
          </a:lstStyle>
          <a:p/>
        </p:txBody>
      </p:sp>
      <p:sp>
        <p:nvSpPr>
          <p:cNvPr id="4039" name="Google Shape;4039;p1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40" name="Google Shape;4040;p15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5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5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043" name="Shape 4043"/>
        <p:cNvGrpSpPr/>
        <p:nvPr/>
      </p:nvGrpSpPr>
      <p:grpSpPr>
        <a:xfrm>
          <a:off x="0" y="0"/>
          <a:ext cx="0" cy="0"/>
          <a:chOff x="0" y="0"/>
          <a:chExt cx="0" cy="0"/>
        </a:xfrm>
      </p:grpSpPr>
      <p:grpSp>
        <p:nvGrpSpPr>
          <p:cNvPr id="4044" name="Google Shape;4044;p160"/>
          <p:cNvGrpSpPr/>
          <p:nvPr/>
        </p:nvGrpSpPr>
        <p:grpSpPr>
          <a:xfrm>
            <a:off x="-230119" y="99782"/>
            <a:ext cx="9399600" cy="5069249"/>
            <a:chOff x="-230119" y="99782"/>
            <a:chExt cx="9399600" cy="5069249"/>
          </a:xfrm>
        </p:grpSpPr>
        <p:grpSp>
          <p:nvGrpSpPr>
            <p:cNvPr id="4045" name="Google Shape;4045;p160"/>
            <p:cNvGrpSpPr/>
            <p:nvPr/>
          </p:nvGrpSpPr>
          <p:grpSpPr>
            <a:xfrm flipH="1">
              <a:off x="-230119" y="445013"/>
              <a:ext cx="9399600" cy="4716226"/>
              <a:chOff x="-31500" y="445013"/>
              <a:chExt cx="9399600" cy="4716226"/>
            </a:xfrm>
          </p:grpSpPr>
          <p:grpSp>
            <p:nvGrpSpPr>
              <p:cNvPr id="4046" name="Google Shape;4046;p160"/>
              <p:cNvGrpSpPr/>
              <p:nvPr/>
            </p:nvGrpSpPr>
            <p:grpSpPr>
              <a:xfrm>
                <a:off x="8218275" y="445013"/>
                <a:ext cx="1149825" cy="4456500"/>
                <a:chOff x="9933750" y="374363"/>
                <a:chExt cx="1149825" cy="4456500"/>
              </a:xfrm>
            </p:grpSpPr>
            <p:sp>
              <p:nvSpPr>
                <p:cNvPr id="4047" name="Google Shape;4047;p160"/>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60"/>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60"/>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60"/>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60"/>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60"/>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60"/>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60"/>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160"/>
              <p:cNvGrpSpPr/>
              <p:nvPr/>
            </p:nvGrpSpPr>
            <p:grpSpPr>
              <a:xfrm>
                <a:off x="-31500" y="580334"/>
                <a:ext cx="915984" cy="3994163"/>
                <a:chOff x="2008200" y="2578500"/>
                <a:chExt cx="446125" cy="1945525"/>
              </a:xfrm>
            </p:grpSpPr>
            <p:sp>
              <p:nvSpPr>
                <p:cNvPr id="4056" name="Google Shape;4056;p16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6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6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6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6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6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6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6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6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6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6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7" name="Google Shape;4067;p160"/>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6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60"/>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0" name="Google Shape;4070;p160"/>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1" name="Google Shape;4071;p160"/>
            <p:cNvGrpSpPr/>
            <p:nvPr/>
          </p:nvGrpSpPr>
          <p:grpSpPr>
            <a:xfrm>
              <a:off x="8205438" y="99782"/>
              <a:ext cx="450575" cy="397400"/>
              <a:chOff x="8512100" y="985082"/>
              <a:chExt cx="450575" cy="397400"/>
            </a:xfrm>
          </p:grpSpPr>
          <p:sp>
            <p:nvSpPr>
              <p:cNvPr id="4072" name="Google Shape;4072;p160"/>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60"/>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4" name="Google Shape;4074;p1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75" name="Google Shape;4075;p160"/>
          <p:cNvSpPr txBox="1"/>
          <p:nvPr>
            <p:ph idx="1" type="subTitle"/>
          </p:nvPr>
        </p:nvSpPr>
        <p:spPr>
          <a:xfrm>
            <a:off x="4926942"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76" name="Google Shape;4076;p160"/>
          <p:cNvSpPr txBox="1"/>
          <p:nvPr>
            <p:ph idx="2" type="subTitle"/>
          </p:nvPr>
        </p:nvSpPr>
        <p:spPr>
          <a:xfrm>
            <a:off x="1368617"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77" name="Google Shape;4077;p160"/>
          <p:cNvSpPr txBox="1"/>
          <p:nvPr>
            <p:ph idx="3" type="subTitle"/>
          </p:nvPr>
        </p:nvSpPr>
        <p:spPr>
          <a:xfrm>
            <a:off x="1368617"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4078" name="Google Shape;4078;p160"/>
          <p:cNvSpPr txBox="1"/>
          <p:nvPr>
            <p:ph idx="4" type="subTitle"/>
          </p:nvPr>
        </p:nvSpPr>
        <p:spPr>
          <a:xfrm>
            <a:off x="4926946"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079" name="Shape 4079"/>
        <p:cNvGrpSpPr/>
        <p:nvPr/>
      </p:nvGrpSpPr>
      <p:grpSpPr>
        <a:xfrm>
          <a:off x="0" y="0"/>
          <a:ext cx="0" cy="0"/>
          <a:chOff x="0" y="0"/>
          <a:chExt cx="0" cy="0"/>
        </a:xfrm>
      </p:grpSpPr>
      <p:grpSp>
        <p:nvGrpSpPr>
          <p:cNvPr id="4080" name="Google Shape;4080;p161"/>
          <p:cNvGrpSpPr/>
          <p:nvPr/>
        </p:nvGrpSpPr>
        <p:grpSpPr>
          <a:xfrm>
            <a:off x="-486967" y="445013"/>
            <a:ext cx="9855067" cy="4871020"/>
            <a:chOff x="-486967" y="445013"/>
            <a:chExt cx="9855067" cy="4871020"/>
          </a:xfrm>
        </p:grpSpPr>
        <p:grpSp>
          <p:nvGrpSpPr>
            <p:cNvPr id="4081" name="Google Shape;4081;p161"/>
            <p:cNvGrpSpPr/>
            <p:nvPr/>
          </p:nvGrpSpPr>
          <p:grpSpPr>
            <a:xfrm>
              <a:off x="-31500" y="445013"/>
              <a:ext cx="9399600" cy="4716226"/>
              <a:chOff x="-31500" y="445013"/>
              <a:chExt cx="9399600" cy="4716226"/>
            </a:xfrm>
          </p:grpSpPr>
          <p:grpSp>
            <p:nvGrpSpPr>
              <p:cNvPr id="4082" name="Google Shape;4082;p161"/>
              <p:cNvGrpSpPr/>
              <p:nvPr/>
            </p:nvGrpSpPr>
            <p:grpSpPr>
              <a:xfrm>
                <a:off x="8218275" y="445013"/>
                <a:ext cx="1149825" cy="4456500"/>
                <a:chOff x="9933750" y="374363"/>
                <a:chExt cx="1149825" cy="4456500"/>
              </a:xfrm>
            </p:grpSpPr>
            <p:sp>
              <p:nvSpPr>
                <p:cNvPr id="4083" name="Google Shape;4083;p161"/>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61"/>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6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6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6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6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6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61"/>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161"/>
              <p:cNvGrpSpPr/>
              <p:nvPr/>
            </p:nvGrpSpPr>
            <p:grpSpPr>
              <a:xfrm>
                <a:off x="-31500" y="580334"/>
                <a:ext cx="915984" cy="3994163"/>
                <a:chOff x="2008200" y="2578500"/>
                <a:chExt cx="446125" cy="1945525"/>
              </a:xfrm>
            </p:grpSpPr>
            <p:sp>
              <p:nvSpPr>
                <p:cNvPr id="4092" name="Google Shape;4092;p16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6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6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6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6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6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61"/>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61"/>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61"/>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61"/>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61"/>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3" name="Google Shape;4103;p16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6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6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161"/>
            <p:cNvGrpSpPr/>
            <p:nvPr/>
          </p:nvGrpSpPr>
          <p:grpSpPr>
            <a:xfrm flipH="1">
              <a:off x="-486967" y="3338203"/>
              <a:ext cx="1663214" cy="1977830"/>
              <a:chOff x="4234175" y="2958950"/>
              <a:chExt cx="1754075" cy="1384550"/>
            </a:xfrm>
          </p:grpSpPr>
          <p:sp>
            <p:nvSpPr>
              <p:cNvPr id="4107" name="Google Shape;4107;p161"/>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61"/>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09" name="Google Shape;4109;p1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10" name="Google Shape;4110;p161"/>
          <p:cNvSpPr txBox="1"/>
          <p:nvPr>
            <p:ph idx="1" type="subTitle"/>
          </p:nvPr>
        </p:nvSpPr>
        <p:spPr>
          <a:xfrm>
            <a:off x="4700313" y="1456450"/>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11" name="Google Shape;4111;p161"/>
          <p:cNvSpPr txBox="1"/>
          <p:nvPr>
            <p:ph idx="2" type="subTitle"/>
          </p:nvPr>
        </p:nvSpPr>
        <p:spPr>
          <a:xfrm>
            <a:off x="913463" y="1457788"/>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2">
    <p:spTree>
      <p:nvGrpSpPr>
        <p:cNvPr id="4112" name="Shape 4112"/>
        <p:cNvGrpSpPr/>
        <p:nvPr/>
      </p:nvGrpSpPr>
      <p:grpSpPr>
        <a:xfrm>
          <a:off x="0" y="0"/>
          <a:ext cx="0" cy="0"/>
          <a:chOff x="0" y="0"/>
          <a:chExt cx="0" cy="0"/>
        </a:xfrm>
      </p:grpSpPr>
      <p:grpSp>
        <p:nvGrpSpPr>
          <p:cNvPr id="4113" name="Google Shape;4113;p162"/>
          <p:cNvGrpSpPr/>
          <p:nvPr/>
        </p:nvGrpSpPr>
        <p:grpSpPr>
          <a:xfrm>
            <a:off x="-832376" y="-194718"/>
            <a:ext cx="10076550" cy="6350726"/>
            <a:chOff x="-832376" y="-194718"/>
            <a:chExt cx="10076550" cy="6350726"/>
          </a:xfrm>
        </p:grpSpPr>
        <p:grpSp>
          <p:nvGrpSpPr>
            <p:cNvPr id="4114" name="Google Shape;4114;p162"/>
            <p:cNvGrpSpPr/>
            <p:nvPr/>
          </p:nvGrpSpPr>
          <p:grpSpPr>
            <a:xfrm>
              <a:off x="-832376" y="3235484"/>
              <a:ext cx="2983068" cy="2920524"/>
              <a:chOff x="1022025" y="1188825"/>
              <a:chExt cx="3901475" cy="3819675"/>
            </a:xfrm>
          </p:grpSpPr>
          <p:sp>
            <p:nvSpPr>
              <p:cNvPr id="4115" name="Google Shape;4115;p162"/>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62"/>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162"/>
            <p:cNvGrpSpPr/>
            <p:nvPr/>
          </p:nvGrpSpPr>
          <p:grpSpPr>
            <a:xfrm>
              <a:off x="34350" y="-98106"/>
              <a:ext cx="678875" cy="5339725"/>
              <a:chOff x="1252200" y="-178968"/>
              <a:chExt cx="678875" cy="5339725"/>
            </a:xfrm>
          </p:grpSpPr>
          <p:sp>
            <p:nvSpPr>
              <p:cNvPr id="4118" name="Google Shape;4118;p162"/>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62"/>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62"/>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1" name="Google Shape;4121;p16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2" name="Google Shape;4122;p162"/>
            <p:cNvGrpSpPr/>
            <p:nvPr/>
          </p:nvGrpSpPr>
          <p:grpSpPr>
            <a:xfrm>
              <a:off x="8524800" y="-194718"/>
              <a:ext cx="619200" cy="5338225"/>
              <a:chOff x="8524800" y="-194718"/>
              <a:chExt cx="619200" cy="5338225"/>
            </a:xfrm>
          </p:grpSpPr>
          <p:sp>
            <p:nvSpPr>
              <p:cNvPr id="4123" name="Google Shape;4123;p162"/>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62"/>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62"/>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62"/>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62"/>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62"/>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62"/>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62"/>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62"/>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162"/>
            <p:cNvGrpSpPr/>
            <p:nvPr/>
          </p:nvGrpSpPr>
          <p:grpSpPr>
            <a:xfrm>
              <a:off x="-222044" y="4207621"/>
              <a:ext cx="1870524" cy="1067180"/>
              <a:chOff x="137276" y="3854024"/>
              <a:chExt cx="1762650" cy="1005635"/>
            </a:xfrm>
          </p:grpSpPr>
          <p:grpSp>
            <p:nvGrpSpPr>
              <p:cNvPr id="4133" name="Google Shape;4133;p162"/>
              <p:cNvGrpSpPr/>
              <p:nvPr/>
            </p:nvGrpSpPr>
            <p:grpSpPr>
              <a:xfrm>
                <a:off x="137276" y="3854024"/>
                <a:ext cx="1762650" cy="1005635"/>
                <a:chOff x="2083436" y="2909224"/>
                <a:chExt cx="2212439" cy="1262250"/>
              </a:xfrm>
            </p:grpSpPr>
            <p:sp>
              <p:nvSpPr>
                <p:cNvPr id="4134" name="Google Shape;4134;p162"/>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62"/>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162"/>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7" name="Google Shape;4137;p162"/>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62"/>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62"/>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0" name="Google Shape;4140;p1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41" name="Google Shape;4141;p162"/>
          <p:cNvSpPr txBox="1"/>
          <p:nvPr>
            <p:ph idx="1" type="subTitle"/>
          </p:nvPr>
        </p:nvSpPr>
        <p:spPr>
          <a:xfrm>
            <a:off x="4571850" y="2194300"/>
            <a:ext cx="3852000" cy="155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
        <p:nvSpPr>
          <p:cNvPr id="4142" name="Google Shape;4142;p162"/>
          <p:cNvSpPr txBox="1"/>
          <p:nvPr>
            <p:ph idx="2" type="subTitle"/>
          </p:nvPr>
        </p:nvSpPr>
        <p:spPr>
          <a:xfrm>
            <a:off x="720000" y="1591425"/>
            <a:ext cx="3852000" cy="2154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143" name="Shape 4143"/>
        <p:cNvGrpSpPr/>
        <p:nvPr/>
      </p:nvGrpSpPr>
      <p:grpSpPr>
        <a:xfrm>
          <a:off x="0" y="0"/>
          <a:ext cx="0" cy="0"/>
          <a:chOff x="0" y="0"/>
          <a:chExt cx="0" cy="0"/>
        </a:xfrm>
      </p:grpSpPr>
      <p:grpSp>
        <p:nvGrpSpPr>
          <p:cNvPr id="4144" name="Google Shape;4144;p163"/>
          <p:cNvGrpSpPr/>
          <p:nvPr/>
        </p:nvGrpSpPr>
        <p:grpSpPr>
          <a:xfrm flipH="1">
            <a:off x="-231432" y="-194718"/>
            <a:ext cx="10423391" cy="6350726"/>
            <a:chOff x="-1015917" y="-194718"/>
            <a:chExt cx="10423391" cy="6350726"/>
          </a:xfrm>
        </p:grpSpPr>
        <p:grpSp>
          <p:nvGrpSpPr>
            <p:cNvPr id="4145" name="Google Shape;4145;p163"/>
            <p:cNvGrpSpPr/>
            <p:nvPr/>
          </p:nvGrpSpPr>
          <p:grpSpPr>
            <a:xfrm>
              <a:off x="-1015917" y="3382634"/>
              <a:ext cx="3166609" cy="2773374"/>
              <a:chOff x="781976" y="1381279"/>
              <a:chExt cx="4141524" cy="3627221"/>
            </a:xfrm>
          </p:grpSpPr>
          <p:sp>
            <p:nvSpPr>
              <p:cNvPr id="4146" name="Google Shape;4146;p163"/>
              <p:cNvSpPr/>
              <p:nvPr/>
            </p:nvSpPr>
            <p:spPr>
              <a:xfrm>
                <a:off x="781976" y="1381279"/>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63"/>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163"/>
            <p:cNvGrpSpPr/>
            <p:nvPr/>
          </p:nvGrpSpPr>
          <p:grpSpPr>
            <a:xfrm>
              <a:off x="34350" y="-98106"/>
              <a:ext cx="678875" cy="5339725"/>
              <a:chOff x="1252200" y="-178968"/>
              <a:chExt cx="678875" cy="5339725"/>
            </a:xfrm>
          </p:grpSpPr>
          <p:sp>
            <p:nvSpPr>
              <p:cNvPr id="4149" name="Google Shape;4149;p163"/>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63"/>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63"/>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2" name="Google Shape;4152;p16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3" name="Google Shape;4153;p163"/>
            <p:cNvGrpSpPr/>
            <p:nvPr/>
          </p:nvGrpSpPr>
          <p:grpSpPr>
            <a:xfrm>
              <a:off x="8524800" y="-194718"/>
              <a:ext cx="619200" cy="5338225"/>
              <a:chOff x="8524800" y="-194718"/>
              <a:chExt cx="619200" cy="5338225"/>
            </a:xfrm>
          </p:grpSpPr>
          <p:sp>
            <p:nvSpPr>
              <p:cNvPr id="4154" name="Google Shape;4154;p163"/>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63"/>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63"/>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63"/>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63"/>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63"/>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63"/>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63"/>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63"/>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163"/>
            <p:cNvGrpSpPr/>
            <p:nvPr/>
          </p:nvGrpSpPr>
          <p:grpSpPr>
            <a:xfrm>
              <a:off x="-222044" y="4207621"/>
              <a:ext cx="1870524" cy="1067180"/>
              <a:chOff x="137276" y="3854024"/>
              <a:chExt cx="1762650" cy="1005635"/>
            </a:xfrm>
          </p:grpSpPr>
          <p:grpSp>
            <p:nvGrpSpPr>
              <p:cNvPr id="4164" name="Google Shape;4164;p163"/>
              <p:cNvGrpSpPr/>
              <p:nvPr/>
            </p:nvGrpSpPr>
            <p:grpSpPr>
              <a:xfrm>
                <a:off x="137276" y="3854024"/>
                <a:ext cx="1762650" cy="1005635"/>
                <a:chOff x="2083436" y="2909224"/>
                <a:chExt cx="2212439" cy="1262250"/>
              </a:xfrm>
            </p:grpSpPr>
            <p:sp>
              <p:nvSpPr>
                <p:cNvPr id="4165" name="Google Shape;4165;p163"/>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63"/>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7" name="Google Shape;4167;p163"/>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8" name="Google Shape;4168;p163"/>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63"/>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63"/>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1" name="Google Shape;4171;p1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72" name="Google Shape;4172;p163"/>
          <p:cNvSpPr txBox="1"/>
          <p:nvPr>
            <p:ph idx="1" type="subTitle"/>
          </p:nvPr>
        </p:nvSpPr>
        <p:spPr>
          <a:xfrm>
            <a:off x="1229586"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73" name="Google Shape;4173;p163"/>
          <p:cNvSpPr txBox="1"/>
          <p:nvPr>
            <p:ph idx="2" type="subTitle"/>
          </p:nvPr>
        </p:nvSpPr>
        <p:spPr>
          <a:xfrm>
            <a:off x="3524779"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74" name="Google Shape;4174;p163"/>
          <p:cNvSpPr txBox="1"/>
          <p:nvPr>
            <p:ph idx="3" type="subTitle"/>
          </p:nvPr>
        </p:nvSpPr>
        <p:spPr>
          <a:xfrm>
            <a:off x="5820593"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75" name="Google Shape;4175;p163"/>
          <p:cNvSpPr txBox="1"/>
          <p:nvPr>
            <p:ph idx="4" type="subTitle"/>
          </p:nvPr>
        </p:nvSpPr>
        <p:spPr>
          <a:xfrm>
            <a:off x="1229586"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76" name="Google Shape;4176;p163"/>
          <p:cNvSpPr txBox="1"/>
          <p:nvPr>
            <p:ph idx="5" type="subTitle"/>
          </p:nvPr>
        </p:nvSpPr>
        <p:spPr>
          <a:xfrm>
            <a:off x="3524779"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77" name="Google Shape;4177;p163"/>
          <p:cNvSpPr txBox="1"/>
          <p:nvPr>
            <p:ph idx="6" type="subTitle"/>
          </p:nvPr>
        </p:nvSpPr>
        <p:spPr>
          <a:xfrm>
            <a:off x="5820593"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178" name="Shape 4178"/>
        <p:cNvGrpSpPr/>
        <p:nvPr/>
      </p:nvGrpSpPr>
      <p:grpSpPr>
        <a:xfrm>
          <a:off x="0" y="0"/>
          <a:ext cx="0" cy="0"/>
          <a:chOff x="0" y="0"/>
          <a:chExt cx="0" cy="0"/>
        </a:xfrm>
      </p:grpSpPr>
      <p:grpSp>
        <p:nvGrpSpPr>
          <p:cNvPr id="4179" name="Google Shape;4179;p164"/>
          <p:cNvGrpSpPr/>
          <p:nvPr/>
        </p:nvGrpSpPr>
        <p:grpSpPr>
          <a:xfrm>
            <a:off x="-31500" y="445013"/>
            <a:ext cx="9399600" cy="4716226"/>
            <a:chOff x="-31500" y="445013"/>
            <a:chExt cx="9399600" cy="4716226"/>
          </a:xfrm>
        </p:grpSpPr>
        <p:grpSp>
          <p:nvGrpSpPr>
            <p:cNvPr id="4180" name="Google Shape;4180;p164"/>
            <p:cNvGrpSpPr/>
            <p:nvPr/>
          </p:nvGrpSpPr>
          <p:grpSpPr>
            <a:xfrm>
              <a:off x="8218275" y="445013"/>
              <a:ext cx="1149825" cy="4456500"/>
              <a:chOff x="9933750" y="374363"/>
              <a:chExt cx="1149825" cy="4456500"/>
            </a:xfrm>
          </p:grpSpPr>
          <p:sp>
            <p:nvSpPr>
              <p:cNvPr id="4181" name="Google Shape;4181;p164"/>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64"/>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64"/>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64"/>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64"/>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64"/>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64"/>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64"/>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164"/>
            <p:cNvGrpSpPr/>
            <p:nvPr/>
          </p:nvGrpSpPr>
          <p:grpSpPr>
            <a:xfrm>
              <a:off x="-31500" y="580334"/>
              <a:ext cx="915984" cy="3994163"/>
              <a:chOff x="2008200" y="2578500"/>
              <a:chExt cx="446125" cy="1945525"/>
            </a:xfrm>
          </p:grpSpPr>
          <p:sp>
            <p:nvSpPr>
              <p:cNvPr id="4190" name="Google Shape;4190;p16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6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6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6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6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6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6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6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6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6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6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1" name="Google Shape;4201;p164"/>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6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64"/>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4" name="Google Shape;4204;p1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05" name="Google Shape;4205;p164"/>
          <p:cNvSpPr txBox="1"/>
          <p:nvPr>
            <p:ph idx="1" type="subTitle"/>
          </p:nvPr>
        </p:nvSpPr>
        <p:spPr>
          <a:xfrm>
            <a:off x="2343922"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06" name="Google Shape;4206;p164"/>
          <p:cNvSpPr txBox="1"/>
          <p:nvPr>
            <p:ph idx="2" type="subTitle"/>
          </p:nvPr>
        </p:nvSpPr>
        <p:spPr>
          <a:xfrm>
            <a:off x="5932788"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07" name="Google Shape;4207;p164"/>
          <p:cNvSpPr txBox="1"/>
          <p:nvPr>
            <p:ph idx="3" type="subTitle"/>
          </p:nvPr>
        </p:nvSpPr>
        <p:spPr>
          <a:xfrm>
            <a:off x="2343922"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08" name="Google Shape;4208;p164"/>
          <p:cNvSpPr txBox="1"/>
          <p:nvPr>
            <p:ph idx="4" type="subTitle"/>
          </p:nvPr>
        </p:nvSpPr>
        <p:spPr>
          <a:xfrm>
            <a:off x="5932938"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09" name="Google Shape;4209;p164"/>
          <p:cNvSpPr txBox="1"/>
          <p:nvPr>
            <p:ph idx="5" type="subTitle"/>
          </p:nvPr>
        </p:nvSpPr>
        <p:spPr>
          <a:xfrm>
            <a:off x="2343772"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4210" name="Google Shape;4210;p164"/>
          <p:cNvSpPr txBox="1"/>
          <p:nvPr>
            <p:ph idx="6" type="subTitle"/>
          </p:nvPr>
        </p:nvSpPr>
        <p:spPr>
          <a:xfrm>
            <a:off x="2343772"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4211" name="Google Shape;4211;p164"/>
          <p:cNvSpPr txBox="1"/>
          <p:nvPr>
            <p:ph idx="7" type="subTitle"/>
          </p:nvPr>
        </p:nvSpPr>
        <p:spPr>
          <a:xfrm>
            <a:off x="5932787"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4212" name="Google Shape;4212;p164"/>
          <p:cNvSpPr txBox="1"/>
          <p:nvPr>
            <p:ph idx="8" type="subTitle"/>
          </p:nvPr>
        </p:nvSpPr>
        <p:spPr>
          <a:xfrm>
            <a:off x="5932787"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grpSp>
        <p:nvGrpSpPr>
          <p:cNvPr id="4213" name="Google Shape;4213;p164"/>
          <p:cNvGrpSpPr/>
          <p:nvPr/>
        </p:nvGrpSpPr>
        <p:grpSpPr>
          <a:xfrm>
            <a:off x="7365664" y="4003175"/>
            <a:ext cx="2037630" cy="1580487"/>
            <a:chOff x="7365664" y="4003175"/>
            <a:chExt cx="2037630" cy="1580487"/>
          </a:xfrm>
        </p:grpSpPr>
        <p:sp>
          <p:nvSpPr>
            <p:cNvPr id="4214" name="Google Shape;4214;p164"/>
            <p:cNvSpPr/>
            <p:nvPr/>
          </p:nvSpPr>
          <p:spPr>
            <a:xfrm flipH="1">
              <a:off x="7365664" y="4101300"/>
              <a:ext cx="1769086" cy="57268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64"/>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164"/>
          <p:cNvGrpSpPr/>
          <p:nvPr/>
        </p:nvGrpSpPr>
        <p:grpSpPr>
          <a:xfrm flipH="1">
            <a:off x="-486967" y="3338203"/>
            <a:ext cx="1663214" cy="1977830"/>
            <a:chOff x="4234175" y="2958950"/>
            <a:chExt cx="1754075" cy="1384550"/>
          </a:xfrm>
        </p:grpSpPr>
        <p:sp>
          <p:nvSpPr>
            <p:cNvPr id="4217" name="Google Shape;4217;p164"/>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64"/>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219" name="Shape 4219"/>
        <p:cNvGrpSpPr/>
        <p:nvPr/>
      </p:nvGrpSpPr>
      <p:grpSpPr>
        <a:xfrm>
          <a:off x="0" y="0"/>
          <a:ext cx="0" cy="0"/>
          <a:chOff x="0" y="0"/>
          <a:chExt cx="0" cy="0"/>
        </a:xfrm>
      </p:grpSpPr>
      <p:sp>
        <p:nvSpPr>
          <p:cNvPr id="4220" name="Google Shape;4220;p1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21" name="Google Shape;4221;p165"/>
          <p:cNvSpPr txBox="1"/>
          <p:nvPr>
            <p:ph idx="1" type="subTitle"/>
          </p:nvPr>
        </p:nvSpPr>
        <p:spPr>
          <a:xfrm>
            <a:off x="1238978" y="1815424"/>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22" name="Google Shape;4222;p165"/>
          <p:cNvSpPr txBox="1"/>
          <p:nvPr>
            <p:ph idx="2" type="subTitle"/>
          </p:nvPr>
        </p:nvSpPr>
        <p:spPr>
          <a:xfrm>
            <a:off x="3536390" y="1815424"/>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23" name="Google Shape;4223;p165"/>
          <p:cNvSpPr txBox="1"/>
          <p:nvPr>
            <p:ph idx="3" type="subTitle"/>
          </p:nvPr>
        </p:nvSpPr>
        <p:spPr>
          <a:xfrm>
            <a:off x="1238978" y="3313938"/>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24" name="Google Shape;4224;p165"/>
          <p:cNvSpPr txBox="1"/>
          <p:nvPr>
            <p:ph idx="4" type="subTitle"/>
          </p:nvPr>
        </p:nvSpPr>
        <p:spPr>
          <a:xfrm>
            <a:off x="3536390" y="3313938"/>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25" name="Google Shape;4225;p165"/>
          <p:cNvSpPr txBox="1"/>
          <p:nvPr>
            <p:ph idx="5" type="subTitle"/>
          </p:nvPr>
        </p:nvSpPr>
        <p:spPr>
          <a:xfrm>
            <a:off x="5831330" y="1815424"/>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26" name="Google Shape;4226;p165"/>
          <p:cNvSpPr txBox="1"/>
          <p:nvPr>
            <p:ph idx="6" type="subTitle"/>
          </p:nvPr>
        </p:nvSpPr>
        <p:spPr>
          <a:xfrm>
            <a:off x="5831330" y="3313938"/>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27" name="Google Shape;4227;p165"/>
          <p:cNvSpPr txBox="1"/>
          <p:nvPr>
            <p:ph idx="7" type="subTitle"/>
          </p:nvPr>
        </p:nvSpPr>
        <p:spPr>
          <a:xfrm>
            <a:off x="1237400" y="1553937"/>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28" name="Google Shape;4228;p165"/>
          <p:cNvSpPr txBox="1"/>
          <p:nvPr>
            <p:ph idx="8" type="subTitle"/>
          </p:nvPr>
        </p:nvSpPr>
        <p:spPr>
          <a:xfrm>
            <a:off x="3534811" y="1553937"/>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29" name="Google Shape;4229;p165"/>
          <p:cNvSpPr txBox="1"/>
          <p:nvPr>
            <p:ph idx="9" type="subTitle"/>
          </p:nvPr>
        </p:nvSpPr>
        <p:spPr>
          <a:xfrm>
            <a:off x="5829749" y="1553937"/>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30" name="Google Shape;4230;p165"/>
          <p:cNvSpPr txBox="1"/>
          <p:nvPr>
            <p:ph idx="13" type="subTitle"/>
          </p:nvPr>
        </p:nvSpPr>
        <p:spPr>
          <a:xfrm>
            <a:off x="1237400" y="3051314"/>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31" name="Google Shape;4231;p165"/>
          <p:cNvSpPr txBox="1"/>
          <p:nvPr>
            <p:ph idx="14" type="subTitle"/>
          </p:nvPr>
        </p:nvSpPr>
        <p:spPr>
          <a:xfrm>
            <a:off x="3534811" y="3051314"/>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32" name="Google Shape;4232;p165"/>
          <p:cNvSpPr txBox="1"/>
          <p:nvPr>
            <p:ph idx="15" type="subTitle"/>
          </p:nvPr>
        </p:nvSpPr>
        <p:spPr>
          <a:xfrm>
            <a:off x="5829749" y="3051314"/>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233" name="Google Shape;4233;p165"/>
          <p:cNvGrpSpPr/>
          <p:nvPr/>
        </p:nvGrpSpPr>
        <p:grpSpPr>
          <a:xfrm>
            <a:off x="-1446794" y="-194718"/>
            <a:ext cx="10854268" cy="6389043"/>
            <a:chOff x="-1446794" y="-194718"/>
            <a:chExt cx="10854268" cy="6389043"/>
          </a:xfrm>
        </p:grpSpPr>
        <p:grpSp>
          <p:nvGrpSpPr>
            <p:cNvPr id="4234" name="Google Shape;4234;p165"/>
            <p:cNvGrpSpPr/>
            <p:nvPr/>
          </p:nvGrpSpPr>
          <p:grpSpPr>
            <a:xfrm>
              <a:off x="-1446794" y="3236799"/>
              <a:ext cx="3615316" cy="2957526"/>
              <a:chOff x="218444" y="1190545"/>
              <a:chExt cx="4728375" cy="3868069"/>
            </a:xfrm>
          </p:grpSpPr>
          <p:sp>
            <p:nvSpPr>
              <p:cNvPr id="4235" name="Google Shape;4235;p165"/>
              <p:cNvSpPr/>
              <p:nvPr/>
            </p:nvSpPr>
            <p:spPr>
              <a:xfrm>
                <a:off x="218444" y="1190545"/>
                <a:ext cx="3990595" cy="2968018"/>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65"/>
              <p:cNvSpPr/>
              <p:nvPr/>
            </p:nvSpPr>
            <p:spPr>
              <a:xfrm>
                <a:off x="492505" y="1302479"/>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165"/>
            <p:cNvGrpSpPr/>
            <p:nvPr/>
          </p:nvGrpSpPr>
          <p:grpSpPr>
            <a:xfrm>
              <a:off x="34350" y="-98106"/>
              <a:ext cx="678875" cy="5339725"/>
              <a:chOff x="1252200" y="-178968"/>
              <a:chExt cx="678875" cy="5339725"/>
            </a:xfrm>
          </p:grpSpPr>
          <p:sp>
            <p:nvSpPr>
              <p:cNvPr id="4238" name="Google Shape;4238;p165"/>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65"/>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65"/>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1" name="Google Shape;4241;p16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2" name="Google Shape;4242;p165"/>
            <p:cNvGrpSpPr/>
            <p:nvPr/>
          </p:nvGrpSpPr>
          <p:grpSpPr>
            <a:xfrm>
              <a:off x="8524800" y="-194718"/>
              <a:ext cx="619200" cy="5338225"/>
              <a:chOff x="8524800" y="-194718"/>
              <a:chExt cx="619200" cy="5338225"/>
            </a:xfrm>
          </p:grpSpPr>
          <p:sp>
            <p:nvSpPr>
              <p:cNvPr id="4243" name="Google Shape;4243;p165"/>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65"/>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65"/>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65"/>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65"/>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65"/>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65"/>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65"/>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65"/>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165"/>
            <p:cNvGrpSpPr/>
            <p:nvPr/>
          </p:nvGrpSpPr>
          <p:grpSpPr>
            <a:xfrm>
              <a:off x="-222044" y="4207621"/>
              <a:ext cx="1870524" cy="1067180"/>
              <a:chOff x="137276" y="3854024"/>
              <a:chExt cx="1762650" cy="1005635"/>
            </a:xfrm>
          </p:grpSpPr>
          <p:grpSp>
            <p:nvGrpSpPr>
              <p:cNvPr id="4253" name="Google Shape;4253;p165"/>
              <p:cNvGrpSpPr/>
              <p:nvPr/>
            </p:nvGrpSpPr>
            <p:grpSpPr>
              <a:xfrm>
                <a:off x="137276" y="3854024"/>
                <a:ext cx="1762650" cy="1005635"/>
                <a:chOff x="2083436" y="2909224"/>
                <a:chExt cx="2212439" cy="1262250"/>
              </a:xfrm>
            </p:grpSpPr>
            <p:sp>
              <p:nvSpPr>
                <p:cNvPr id="4254" name="Google Shape;4254;p16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6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6" name="Google Shape;4256;p16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7" name="Google Shape;4257;p165"/>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65"/>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65"/>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grpSp>
        <p:nvGrpSpPr>
          <p:cNvPr id="147" name="Google Shape;147;p18"/>
          <p:cNvGrpSpPr/>
          <p:nvPr/>
        </p:nvGrpSpPr>
        <p:grpSpPr>
          <a:xfrm flipH="1">
            <a:off x="-246036" y="-194718"/>
            <a:ext cx="10562520" cy="6350726"/>
            <a:chOff x="-1140442" y="-194718"/>
            <a:chExt cx="10562520" cy="6350726"/>
          </a:xfrm>
        </p:grpSpPr>
        <p:grpSp>
          <p:nvGrpSpPr>
            <p:cNvPr id="148" name="Google Shape;148;p18"/>
            <p:cNvGrpSpPr/>
            <p:nvPr/>
          </p:nvGrpSpPr>
          <p:grpSpPr>
            <a:xfrm>
              <a:off x="-1140442" y="3392034"/>
              <a:ext cx="3291134" cy="2763974"/>
              <a:chOff x="619113" y="1393573"/>
              <a:chExt cx="4304387" cy="3614927"/>
            </a:xfrm>
          </p:grpSpPr>
          <p:sp>
            <p:nvSpPr>
              <p:cNvPr id="149" name="Google Shape;149;p18"/>
              <p:cNvSpPr/>
              <p:nvPr/>
            </p:nvSpPr>
            <p:spPr>
              <a:xfrm>
                <a:off x="619113" y="1393573"/>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8"/>
            <p:cNvGrpSpPr/>
            <p:nvPr/>
          </p:nvGrpSpPr>
          <p:grpSpPr>
            <a:xfrm>
              <a:off x="34350" y="-98106"/>
              <a:ext cx="678875" cy="5339725"/>
              <a:chOff x="1252200" y="-178968"/>
              <a:chExt cx="678875" cy="5339725"/>
            </a:xfrm>
          </p:grpSpPr>
          <p:sp>
            <p:nvSpPr>
              <p:cNvPr id="152" name="Google Shape;152;p1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8"/>
            <p:cNvGrpSpPr/>
            <p:nvPr/>
          </p:nvGrpSpPr>
          <p:grpSpPr>
            <a:xfrm>
              <a:off x="8524800" y="-194718"/>
              <a:ext cx="619200" cy="5338225"/>
              <a:chOff x="8524800" y="-194718"/>
              <a:chExt cx="619200" cy="5338225"/>
            </a:xfrm>
          </p:grpSpPr>
          <p:sp>
            <p:nvSpPr>
              <p:cNvPr id="157" name="Google Shape;157;p1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8"/>
            <p:cNvGrpSpPr/>
            <p:nvPr/>
          </p:nvGrpSpPr>
          <p:grpSpPr>
            <a:xfrm>
              <a:off x="-222044" y="4207621"/>
              <a:ext cx="1870524" cy="1067180"/>
              <a:chOff x="137276" y="3854024"/>
              <a:chExt cx="1762650" cy="1005635"/>
            </a:xfrm>
          </p:grpSpPr>
          <p:grpSp>
            <p:nvGrpSpPr>
              <p:cNvPr id="167" name="Google Shape;167;p18"/>
              <p:cNvGrpSpPr/>
              <p:nvPr/>
            </p:nvGrpSpPr>
            <p:grpSpPr>
              <a:xfrm>
                <a:off x="137276" y="3854024"/>
                <a:ext cx="1762650" cy="1005635"/>
                <a:chOff x="2083436" y="2909224"/>
                <a:chExt cx="2212439" cy="1262250"/>
              </a:xfrm>
            </p:grpSpPr>
            <p:sp>
              <p:nvSpPr>
                <p:cNvPr id="168" name="Google Shape;168;p1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8"/>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8"/>
            <p:cNvSpPr/>
            <p:nvPr/>
          </p:nvSpPr>
          <p:spPr>
            <a:xfrm flipH="1" rot="-1145812">
              <a:off x="8136982" y="3692050"/>
              <a:ext cx="1085004" cy="1405394"/>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260" name="Shape 4260"/>
        <p:cNvGrpSpPr/>
        <p:nvPr/>
      </p:nvGrpSpPr>
      <p:grpSpPr>
        <a:xfrm>
          <a:off x="0" y="0"/>
          <a:ext cx="0" cy="0"/>
          <a:chOff x="0" y="0"/>
          <a:chExt cx="0" cy="0"/>
        </a:xfrm>
      </p:grpSpPr>
      <p:grpSp>
        <p:nvGrpSpPr>
          <p:cNvPr id="4261" name="Google Shape;4261;p166"/>
          <p:cNvGrpSpPr/>
          <p:nvPr/>
        </p:nvGrpSpPr>
        <p:grpSpPr>
          <a:xfrm>
            <a:off x="-26200" y="4109840"/>
            <a:ext cx="9196375" cy="1053048"/>
            <a:chOff x="100" y="4108190"/>
            <a:chExt cx="9196375" cy="1053048"/>
          </a:xfrm>
        </p:grpSpPr>
        <p:sp>
          <p:nvSpPr>
            <p:cNvPr id="4262" name="Google Shape;4262;p16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3" name="Google Shape;4263;p166"/>
            <p:cNvGrpSpPr/>
            <p:nvPr/>
          </p:nvGrpSpPr>
          <p:grpSpPr>
            <a:xfrm flipH="1">
              <a:off x="4155950" y="4108190"/>
              <a:ext cx="5040525" cy="1052550"/>
              <a:chOff x="1900275" y="4474575"/>
              <a:chExt cx="5040525" cy="1052550"/>
            </a:xfrm>
          </p:grpSpPr>
          <p:sp>
            <p:nvSpPr>
              <p:cNvPr id="4264" name="Google Shape;4264;p166"/>
              <p:cNvSpPr/>
              <p:nvPr/>
            </p:nvSpPr>
            <p:spPr>
              <a:xfrm>
                <a:off x="4247800" y="5053975"/>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66"/>
              <p:cNvSpPr/>
              <p:nvPr/>
            </p:nvSpPr>
            <p:spPr>
              <a:xfrm>
                <a:off x="1900275" y="44745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66" name="Google Shape;4266;p166"/>
          <p:cNvSpPr txBox="1"/>
          <p:nvPr>
            <p:ph hasCustomPrompt="1" type="title"/>
          </p:nvPr>
        </p:nvSpPr>
        <p:spPr>
          <a:xfrm>
            <a:off x="713225" y="745538"/>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267" name="Google Shape;4267;p166"/>
          <p:cNvSpPr txBox="1"/>
          <p:nvPr>
            <p:ph idx="1" type="subTitle"/>
          </p:nvPr>
        </p:nvSpPr>
        <p:spPr>
          <a:xfrm>
            <a:off x="713225" y="1424806"/>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268" name="Google Shape;4268;p166"/>
          <p:cNvSpPr txBox="1"/>
          <p:nvPr>
            <p:ph hasCustomPrompt="1" idx="2" type="title"/>
          </p:nvPr>
        </p:nvSpPr>
        <p:spPr>
          <a:xfrm>
            <a:off x="713225" y="2041954"/>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269" name="Google Shape;4269;p166"/>
          <p:cNvSpPr txBox="1"/>
          <p:nvPr>
            <p:ph idx="3" type="subTitle"/>
          </p:nvPr>
        </p:nvSpPr>
        <p:spPr>
          <a:xfrm>
            <a:off x="713225" y="2723794"/>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270" name="Google Shape;4270;p166"/>
          <p:cNvSpPr txBox="1"/>
          <p:nvPr>
            <p:ph hasCustomPrompt="1" idx="4" type="title"/>
          </p:nvPr>
        </p:nvSpPr>
        <p:spPr>
          <a:xfrm>
            <a:off x="713225" y="3340946"/>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271" name="Google Shape;4271;p166"/>
          <p:cNvSpPr txBox="1"/>
          <p:nvPr>
            <p:ph idx="5" type="subTitle"/>
          </p:nvPr>
        </p:nvSpPr>
        <p:spPr>
          <a:xfrm>
            <a:off x="713225" y="4025357"/>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4272" name="Shape 4272"/>
        <p:cNvGrpSpPr/>
        <p:nvPr/>
      </p:nvGrpSpPr>
      <p:grpSpPr>
        <a:xfrm>
          <a:off x="0" y="0"/>
          <a:ext cx="0" cy="0"/>
          <a:chOff x="0" y="0"/>
          <a:chExt cx="0" cy="0"/>
        </a:xfrm>
      </p:grpSpPr>
      <p:sp>
        <p:nvSpPr>
          <p:cNvPr id="4273" name="Google Shape;4273;p1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274" name="Google Shape;4274;p167"/>
          <p:cNvGrpSpPr/>
          <p:nvPr/>
        </p:nvGrpSpPr>
        <p:grpSpPr>
          <a:xfrm>
            <a:off x="-389398" y="445013"/>
            <a:ext cx="9833698" cy="5138650"/>
            <a:chOff x="-389398" y="445013"/>
            <a:chExt cx="9833698" cy="5138650"/>
          </a:xfrm>
        </p:grpSpPr>
        <p:sp>
          <p:nvSpPr>
            <p:cNvPr id="4275" name="Google Shape;4275;p167"/>
            <p:cNvSpPr/>
            <p:nvPr/>
          </p:nvSpPr>
          <p:spPr>
            <a:xfrm flipH="1">
              <a:off x="7280814" y="4208471"/>
              <a:ext cx="1853934" cy="63790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6" name="Google Shape;4276;p167"/>
            <p:cNvGrpSpPr/>
            <p:nvPr/>
          </p:nvGrpSpPr>
          <p:grpSpPr>
            <a:xfrm>
              <a:off x="-31500" y="445013"/>
              <a:ext cx="9475800" cy="4716226"/>
              <a:chOff x="-31500" y="445013"/>
              <a:chExt cx="9475800" cy="4716226"/>
            </a:xfrm>
          </p:grpSpPr>
          <p:grpSp>
            <p:nvGrpSpPr>
              <p:cNvPr id="4277" name="Google Shape;4277;p167"/>
              <p:cNvGrpSpPr/>
              <p:nvPr/>
            </p:nvGrpSpPr>
            <p:grpSpPr>
              <a:xfrm>
                <a:off x="8294475" y="445013"/>
                <a:ext cx="1149825" cy="4456500"/>
                <a:chOff x="10009950" y="374363"/>
                <a:chExt cx="1149825" cy="4456500"/>
              </a:xfrm>
            </p:grpSpPr>
            <p:sp>
              <p:nvSpPr>
                <p:cNvPr id="4278" name="Google Shape;4278;p167"/>
                <p:cNvSpPr/>
                <p:nvPr/>
              </p:nvSpPr>
              <p:spPr>
                <a:xfrm>
                  <a:off x="107037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67"/>
                <p:cNvSpPr/>
                <p:nvPr/>
              </p:nvSpPr>
              <p:spPr>
                <a:xfrm>
                  <a:off x="109399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6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6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6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6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6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67"/>
                <p:cNvSpPr/>
                <p:nvPr/>
              </p:nvSpPr>
              <p:spPr>
                <a:xfrm>
                  <a:off x="100099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167"/>
              <p:cNvGrpSpPr/>
              <p:nvPr/>
            </p:nvGrpSpPr>
            <p:grpSpPr>
              <a:xfrm>
                <a:off x="-31500" y="580334"/>
                <a:ext cx="744035" cy="3994163"/>
                <a:chOff x="2008200" y="2578500"/>
                <a:chExt cx="362378" cy="1945525"/>
              </a:xfrm>
            </p:grpSpPr>
            <p:sp>
              <p:nvSpPr>
                <p:cNvPr id="4287" name="Google Shape;4287;p16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6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6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6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6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6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67"/>
                <p:cNvSpPr/>
                <p:nvPr/>
              </p:nvSpPr>
              <p:spPr>
                <a:xfrm>
                  <a:off x="2024403"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67"/>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67"/>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67"/>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67"/>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8" name="Google Shape;4298;p16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6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6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1" name="Google Shape;4301;p167"/>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2" name="Google Shape;4302;p167"/>
            <p:cNvGrpSpPr/>
            <p:nvPr/>
          </p:nvGrpSpPr>
          <p:grpSpPr>
            <a:xfrm flipH="1">
              <a:off x="-389398" y="3693606"/>
              <a:ext cx="1364320" cy="1622416"/>
              <a:chOff x="4234175" y="2958950"/>
              <a:chExt cx="1754075" cy="1384550"/>
            </a:xfrm>
          </p:grpSpPr>
          <p:sp>
            <p:nvSpPr>
              <p:cNvPr id="4303" name="Google Shape;4303;p167"/>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67"/>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4305" name="Shape 4305"/>
        <p:cNvGrpSpPr/>
        <p:nvPr/>
      </p:nvGrpSpPr>
      <p:grpSpPr>
        <a:xfrm>
          <a:off x="0" y="0"/>
          <a:ext cx="0" cy="0"/>
          <a:chOff x="0" y="0"/>
          <a:chExt cx="0" cy="0"/>
        </a:xfrm>
      </p:grpSpPr>
      <p:grpSp>
        <p:nvGrpSpPr>
          <p:cNvPr id="4306" name="Google Shape;4306;p168"/>
          <p:cNvGrpSpPr/>
          <p:nvPr/>
        </p:nvGrpSpPr>
        <p:grpSpPr>
          <a:xfrm>
            <a:off x="-744125" y="-194718"/>
            <a:ext cx="10404199" cy="6072496"/>
            <a:chOff x="-744125" y="-194718"/>
            <a:chExt cx="10404199" cy="6072496"/>
          </a:xfrm>
        </p:grpSpPr>
        <p:sp>
          <p:nvSpPr>
            <p:cNvPr id="4307" name="Google Shape;4307;p168"/>
            <p:cNvSpPr/>
            <p:nvPr/>
          </p:nvSpPr>
          <p:spPr>
            <a:xfrm>
              <a:off x="-744125" y="3487300"/>
              <a:ext cx="2834812" cy="2390478"/>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8" name="Google Shape;4308;p168"/>
            <p:cNvGrpSpPr/>
            <p:nvPr/>
          </p:nvGrpSpPr>
          <p:grpSpPr>
            <a:xfrm>
              <a:off x="34350" y="-98106"/>
              <a:ext cx="678875" cy="5339725"/>
              <a:chOff x="1252200" y="-178968"/>
              <a:chExt cx="678875" cy="5339725"/>
            </a:xfrm>
          </p:grpSpPr>
          <p:sp>
            <p:nvSpPr>
              <p:cNvPr id="4309" name="Google Shape;4309;p16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6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6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2" name="Google Shape;4312;p16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168"/>
            <p:cNvGrpSpPr/>
            <p:nvPr/>
          </p:nvGrpSpPr>
          <p:grpSpPr>
            <a:xfrm>
              <a:off x="8524800" y="-194718"/>
              <a:ext cx="619200" cy="5338225"/>
              <a:chOff x="8524800" y="-194718"/>
              <a:chExt cx="619200" cy="5338225"/>
            </a:xfrm>
          </p:grpSpPr>
          <p:sp>
            <p:nvSpPr>
              <p:cNvPr id="4314" name="Google Shape;4314;p16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6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6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6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6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6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6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6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6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168"/>
            <p:cNvGrpSpPr/>
            <p:nvPr/>
          </p:nvGrpSpPr>
          <p:grpSpPr>
            <a:xfrm>
              <a:off x="-222044" y="4207621"/>
              <a:ext cx="1458099" cy="1067180"/>
              <a:chOff x="137276" y="3854024"/>
              <a:chExt cx="1374010" cy="1005635"/>
            </a:xfrm>
          </p:grpSpPr>
          <p:grpSp>
            <p:nvGrpSpPr>
              <p:cNvPr id="4324" name="Google Shape;4324;p168"/>
              <p:cNvGrpSpPr/>
              <p:nvPr/>
            </p:nvGrpSpPr>
            <p:grpSpPr>
              <a:xfrm>
                <a:off x="137276" y="3854024"/>
                <a:ext cx="1374010" cy="1005635"/>
                <a:chOff x="2083436" y="2909224"/>
                <a:chExt cx="1724626" cy="1262250"/>
              </a:xfrm>
            </p:grpSpPr>
            <p:sp>
              <p:nvSpPr>
                <p:cNvPr id="4325" name="Google Shape;4325;p16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68"/>
                <p:cNvSpPr/>
                <p:nvPr/>
              </p:nvSpPr>
              <p:spPr>
                <a:xfrm>
                  <a:off x="2811413" y="3158697"/>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7" name="Google Shape;4327;p168"/>
              <p:cNvSpPr/>
              <p:nvPr/>
            </p:nvSpPr>
            <p:spPr>
              <a:xfrm>
                <a:off x="778421" y="4304149"/>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8" name="Google Shape;4328;p168"/>
            <p:cNvSpPr/>
            <p:nvPr/>
          </p:nvSpPr>
          <p:spPr>
            <a:xfrm flipH="1" rot="-1145938">
              <a:off x="8227427" y="36421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68"/>
            <p:cNvSpPr/>
            <p:nvPr/>
          </p:nvSpPr>
          <p:spPr>
            <a:xfrm>
              <a:off x="7172775" y="4329721"/>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6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1" name="Google Shape;4331;p1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4332" name="Shape 4332"/>
        <p:cNvGrpSpPr/>
        <p:nvPr/>
      </p:nvGrpSpPr>
      <p:grpSpPr>
        <a:xfrm>
          <a:off x="0" y="0"/>
          <a:ext cx="0" cy="0"/>
          <a:chOff x="0" y="0"/>
          <a:chExt cx="0" cy="0"/>
        </a:xfrm>
      </p:grpSpPr>
      <p:grpSp>
        <p:nvGrpSpPr>
          <p:cNvPr id="4333" name="Google Shape;4333;p169"/>
          <p:cNvGrpSpPr/>
          <p:nvPr/>
        </p:nvGrpSpPr>
        <p:grpSpPr>
          <a:xfrm flipH="1">
            <a:off x="-382382" y="445013"/>
            <a:ext cx="9580991" cy="4793942"/>
            <a:chOff x="-31500" y="445013"/>
            <a:chExt cx="9580991" cy="4793942"/>
          </a:xfrm>
        </p:grpSpPr>
        <p:grpSp>
          <p:nvGrpSpPr>
            <p:cNvPr id="4334" name="Google Shape;4334;p169"/>
            <p:cNvGrpSpPr/>
            <p:nvPr/>
          </p:nvGrpSpPr>
          <p:grpSpPr>
            <a:xfrm>
              <a:off x="8036844" y="445013"/>
              <a:ext cx="1512647" cy="4456500"/>
              <a:chOff x="9752319" y="374363"/>
              <a:chExt cx="1512647" cy="4456500"/>
            </a:xfrm>
          </p:grpSpPr>
          <p:sp>
            <p:nvSpPr>
              <p:cNvPr id="4335" name="Google Shape;4335;p169"/>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69"/>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6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6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6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6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6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69"/>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169"/>
            <p:cNvGrpSpPr/>
            <p:nvPr/>
          </p:nvGrpSpPr>
          <p:grpSpPr>
            <a:xfrm>
              <a:off x="-31500" y="580334"/>
              <a:ext cx="839784" cy="3994163"/>
              <a:chOff x="2008200" y="2578500"/>
              <a:chExt cx="409012" cy="1945525"/>
            </a:xfrm>
          </p:grpSpPr>
          <p:sp>
            <p:nvSpPr>
              <p:cNvPr id="4344" name="Google Shape;4344;p16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6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6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6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6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6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69"/>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69"/>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69"/>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69"/>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69"/>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5" name="Google Shape;4355;p169"/>
            <p:cNvSpPr/>
            <p:nvPr/>
          </p:nvSpPr>
          <p:spPr>
            <a:xfrm>
              <a:off x="-1" y="4520235"/>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69"/>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6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8" name="Google Shape;4358;p1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59" name="Google Shape;4359;p169"/>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0" name="Google Shape;4360;p169"/>
          <p:cNvGrpSpPr/>
          <p:nvPr/>
        </p:nvGrpSpPr>
        <p:grpSpPr>
          <a:xfrm>
            <a:off x="8218609" y="3338203"/>
            <a:ext cx="1663214" cy="1977830"/>
            <a:chOff x="4395742" y="2958950"/>
            <a:chExt cx="1754075" cy="1384550"/>
          </a:xfrm>
        </p:grpSpPr>
        <p:sp>
          <p:nvSpPr>
            <p:cNvPr id="4361" name="Google Shape;4361;p169"/>
            <p:cNvSpPr/>
            <p:nvPr/>
          </p:nvSpPr>
          <p:spPr>
            <a:xfrm>
              <a:off x="4395742"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69"/>
            <p:cNvSpPr/>
            <p:nvPr/>
          </p:nvSpPr>
          <p:spPr>
            <a:xfrm>
              <a:off x="4914967"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363" name="Shape 4363"/>
        <p:cNvGrpSpPr/>
        <p:nvPr/>
      </p:nvGrpSpPr>
      <p:grpSpPr>
        <a:xfrm>
          <a:off x="0" y="0"/>
          <a:ext cx="0" cy="0"/>
          <a:chOff x="0" y="0"/>
          <a:chExt cx="0" cy="0"/>
        </a:xfrm>
      </p:grpSpPr>
      <p:grpSp>
        <p:nvGrpSpPr>
          <p:cNvPr id="4364" name="Google Shape;4364;p170"/>
          <p:cNvGrpSpPr/>
          <p:nvPr/>
        </p:nvGrpSpPr>
        <p:grpSpPr>
          <a:xfrm flipH="1">
            <a:off x="-11164" y="4430150"/>
            <a:ext cx="9228771" cy="710200"/>
            <a:chOff x="1901275" y="4812450"/>
            <a:chExt cx="9228771" cy="710200"/>
          </a:xfrm>
        </p:grpSpPr>
        <p:sp>
          <p:nvSpPr>
            <p:cNvPr id="4365" name="Google Shape;4365;p170"/>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70"/>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7" name="Google Shape;4367;p170"/>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68" name="Google Shape;4368;p170"/>
          <p:cNvSpPr txBox="1"/>
          <p:nvPr>
            <p:ph idx="1" type="subTitle"/>
          </p:nvPr>
        </p:nvSpPr>
        <p:spPr>
          <a:xfrm>
            <a:off x="722428" y="1654946"/>
            <a:ext cx="3824400" cy="95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69" name="Google Shape;4369;p170"/>
          <p:cNvSpPr txBox="1"/>
          <p:nvPr/>
        </p:nvSpPr>
        <p:spPr>
          <a:xfrm>
            <a:off x="722428" y="3274467"/>
            <a:ext cx="3612000" cy="68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370" name="Shape 4370"/>
        <p:cNvGrpSpPr/>
        <p:nvPr/>
      </p:nvGrpSpPr>
      <p:grpSpPr>
        <a:xfrm>
          <a:off x="0" y="0"/>
          <a:ext cx="0" cy="0"/>
          <a:chOff x="0" y="0"/>
          <a:chExt cx="0" cy="0"/>
        </a:xfrm>
      </p:grpSpPr>
      <p:grpSp>
        <p:nvGrpSpPr>
          <p:cNvPr id="4371" name="Google Shape;4371;p171"/>
          <p:cNvGrpSpPr/>
          <p:nvPr/>
        </p:nvGrpSpPr>
        <p:grpSpPr>
          <a:xfrm flipH="1">
            <a:off x="-382382" y="445013"/>
            <a:ext cx="9580991" cy="4716229"/>
            <a:chOff x="-31500" y="445013"/>
            <a:chExt cx="9580991" cy="4716229"/>
          </a:xfrm>
        </p:grpSpPr>
        <p:grpSp>
          <p:nvGrpSpPr>
            <p:cNvPr id="4372" name="Google Shape;4372;p171"/>
            <p:cNvGrpSpPr/>
            <p:nvPr/>
          </p:nvGrpSpPr>
          <p:grpSpPr>
            <a:xfrm>
              <a:off x="8036844" y="445013"/>
              <a:ext cx="1512647" cy="4456500"/>
              <a:chOff x="9752319" y="374363"/>
              <a:chExt cx="1512647" cy="4456500"/>
            </a:xfrm>
          </p:grpSpPr>
          <p:sp>
            <p:nvSpPr>
              <p:cNvPr id="4373" name="Google Shape;4373;p171"/>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71"/>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7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7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7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7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7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71"/>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171"/>
            <p:cNvGrpSpPr/>
            <p:nvPr/>
          </p:nvGrpSpPr>
          <p:grpSpPr>
            <a:xfrm>
              <a:off x="-31500" y="580334"/>
              <a:ext cx="839784" cy="3994163"/>
              <a:chOff x="2008200" y="2578500"/>
              <a:chExt cx="409012" cy="1945525"/>
            </a:xfrm>
          </p:grpSpPr>
          <p:sp>
            <p:nvSpPr>
              <p:cNvPr id="4382" name="Google Shape;4382;p17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7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7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7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7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7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71"/>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71"/>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71"/>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71"/>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71"/>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3" name="Google Shape;4393;p17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71"/>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7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6" name="Google Shape;4396;p171"/>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7" name="Google Shape;4397;p171"/>
          <p:cNvGrpSpPr/>
          <p:nvPr/>
        </p:nvGrpSpPr>
        <p:grpSpPr>
          <a:xfrm>
            <a:off x="8065411" y="3338203"/>
            <a:ext cx="1663214" cy="1977830"/>
            <a:chOff x="4234175" y="2958950"/>
            <a:chExt cx="1754075" cy="1384550"/>
          </a:xfrm>
        </p:grpSpPr>
        <p:sp>
          <p:nvSpPr>
            <p:cNvPr id="4398" name="Google Shape;4398;p171"/>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71"/>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400" name="Shape 4400"/>
        <p:cNvGrpSpPr/>
        <p:nvPr/>
      </p:nvGrpSpPr>
      <p:grpSpPr>
        <a:xfrm>
          <a:off x="0" y="0"/>
          <a:ext cx="0" cy="0"/>
          <a:chOff x="0" y="0"/>
          <a:chExt cx="0" cy="0"/>
        </a:xfrm>
      </p:grpSpPr>
      <p:grpSp>
        <p:nvGrpSpPr>
          <p:cNvPr id="4401" name="Google Shape;4401;p172"/>
          <p:cNvGrpSpPr/>
          <p:nvPr/>
        </p:nvGrpSpPr>
        <p:grpSpPr>
          <a:xfrm>
            <a:off x="-11175" y="607160"/>
            <a:ext cx="11669620" cy="6478466"/>
            <a:chOff x="-11175" y="607160"/>
            <a:chExt cx="11669620" cy="6478466"/>
          </a:xfrm>
        </p:grpSpPr>
        <p:sp>
          <p:nvSpPr>
            <p:cNvPr id="4402" name="Google Shape;4402;p172"/>
            <p:cNvSpPr/>
            <p:nvPr/>
          </p:nvSpPr>
          <p:spPr>
            <a:xfrm>
              <a:off x="4841850" y="891350"/>
              <a:ext cx="4302118"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3" name="Google Shape;4403;p172"/>
            <p:cNvGrpSpPr/>
            <p:nvPr/>
          </p:nvGrpSpPr>
          <p:grpSpPr>
            <a:xfrm>
              <a:off x="1000" y="806175"/>
              <a:ext cx="9144299" cy="3772500"/>
              <a:chOff x="1000" y="425175"/>
              <a:chExt cx="9960025" cy="3772500"/>
            </a:xfrm>
          </p:grpSpPr>
          <p:sp>
            <p:nvSpPr>
              <p:cNvPr id="4404" name="Google Shape;4404;p172"/>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72"/>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72"/>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172"/>
            <p:cNvGrpSpPr/>
            <p:nvPr/>
          </p:nvGrpSpPr>
          <p:grpSpPr>
            <a:xfrm flipH="1">
              <a:off x="4905029" y="607160"/>
              <a:ext cx="6753416" cy="6478466"/>
              <a:chOff x="-539564" y="989460"/>
              <a:chExt cx="6753416" cy="6478466"/>
            </a:xfrm>
          </p:grpSpPr>
          <p:sp>
            <p:nvSpPr>
              <p:cNvPr id="4408" name="Google Shape;4408;p172"/>
              <p:cNvSpPr/>
              <p:nvPr/>
            </p:nvSpPr>
            <p:spPr>
              <a:xfrm flipH="1" rot="1325064">
                <a:off x="172808" y="1814013"/>
                <a:ext cx="5328672" cy="4829359"/>
              </a:xfrm>
              <a:custGeom>
                <a:rect b="b" l="l" r="r" t="t"/>
                <a:pathLst>
                  <a:path extrusionOk="0" h="193160" w="213131">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72"/>
              <p:cNvSpPr/>
              <p:nvPr/>
            </p:nvSpPr>
            <p:spPr>
              <a:xfrm flipH="1" rot="1325064">
                <a:off x="2933896" y="3407957"/>
                <a:ext cx="2136659" cy="2539514"/>
              </a:xfrm>
              <a:custGeom>
                <a:rect b="b" l="l" r="r" t="t"/>
                <a:pathLst>
                  <a:path extrusionOk="0" h="101573" w="8546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72"/>
              <p:cNvSpPr/>
              <p:nvPr/>
            </p:nvSpPr>
            <p:spPr>
              <a:xfrm flipH="1" rot="1325064">
                <a:off x="1159030" y="3144372"/>
                <a:ext cx="2123708" cy="2463908"/>
              </a:xfrm>
              <a:custGeom>
                <a:rect b="b" l="l" r="r" t="t"/>
                <a:pathLst>
                  <a:path extrusionOk="0" h="98549" w="84942">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172"/>
            <p:cNvGrpSpPr/>
            <p:nvPr/>
          </p:nvGrpSpPr>
          <p:grpSpPr>
            <a:xfrm flipH="1">
              <a:off x="-11164" y="4003450"/>
              <a:ext cx="9228771" cy="1136900"/>
              <a:chOff x="1901275" y="4385750"/>
              <a:chExt cx="9228771" cy="1136900"/>
            </a:xfrm>
          </p:grpSpPr>
          <p:sp>
            <p:nvSpPr>
              <p:cNvPr id="4412" name="Google Shape;4412;p172"/>
              <p:cNvSpPr/>
              <p:nvPr/>
            </p:nvSpPr>
            <p:spPr>
              <a:xfrm>
                <a:off x="1904250" y="4385750"/>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72"/>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72"/>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rgbClr val="F4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172"/>
            <p:cNvGrpSpPr/>
            <p:nvPr/>
          </p:nvGrpSpPr>
          <p:grpSpPr>
            <a:xfrm>
              <a:off x="-11175" y="883134"/>
              <a:ext cx="915984" cy="3994163"/>
              <a:chOff x="2008200" y="2578500"/>
              <a:chExt cx="446125" cy="1945525"/>
            </a:xfrm>
          </p:grpSpPr>
          <p:sp>
            <p:nvSpPr>
              <p:cNvPr id="4416" name="Google Shape;4416;p17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7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7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7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7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7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7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7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7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7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7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172"/>
            <p:cNvGrpSpPr/>
            <p:nvPr/>
          </p:nvGrpSpPr>
          <p:grpSpPr>
            <a:xfrm flipH="1">
              <a:off x="5722006" y="2101850"/>
              <a:ext cx="3317625" cy="2616925"/>
              <a:chOff x="2008200" y="2302475"/>
              <a:chExt cx="3317625" cy="2616925"/>
            </a:xfrm>
          </p:grpSpPr>
          <p:sp>
            <p:nvSpPr>
              <p:cNvPr id="4428" name="Google Shape;4428;p172"/>
              <p:cNvSpPr/>
              <p:nvPr/>
            </p:nvSpPr>
            <p:spPr>
              <a:xfrm>
                <a:off x="3395700" y="358755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72"/>
              <p:cNvSpPr/>
              <p:nvPr/>
            </p:nvSpPr>
            <p:spPr>
              <a:xfrm>
                <a:off x="3460350" y="380637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72"/>
              <p:cNvSpPr/>
              <p:nvPr/>
            </p:nvSpPr>
            <p:spPr>
              <a:xfrm>
                <a:off x="3452400" y="426042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72"/>
              <p:cNvSpPr/>
              <p:nvPr/>
            </p:nvSpPr>
            <p:spPr>
              <a:xfrm>
                <a:off x="3438975" y="370690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72"/>
              <p:cNvSpPr/>
              <p:nvPr/>
            </p:nvSpPr>
            <p:spPr>
              <a:xfrm>
                <a:off x="3344475" y="464187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72"/>
              <p:cNvSpPr/>
              <p:nvPr/>
            </p:nvSpPr>
            <p:spPr>
              <a:xfrm>
                <a:off x="3366375" y="391380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72"/>
              <p:cNvSpPr/>
              <p:nvPr/>
            </p:nvSpPr>
            <p:spPr>
              <a:xfrm>
                <a:off x="3946250" y="365270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72"/>
              <p:cNvSpPr/>
              <p:nvPr/>
            </p:nvSpPr>
            <p:spPr>
              <a:xfrm>
                <a:off x="4003425" y="384565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72"/>
              <p:cNvSpPr/>
              <p:nvPr/>
            </p:nvSpPr>
            <p:spPr>
              <a:xfrm>
                <a:off x="4055150" y="428180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72"/>
              <p:cNvSpPr/>
              <p:nvPr/>
            </p:nvSpPr>
            <p:spPr>
              <a:xfrm>
                <a:off x="3970100" y="375217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72"/>
              <p:cNvSpPr/>
              <p:nvPr/>
            </p:nvSpPr>
            <p:spPr>
              <a:xfrm>
                <a:off x="3995975" y="466325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72"/>
              <p:cNvSpPr/>
              <p:nvPr/>
            </p:nvSpPr>
            <p:spPr>
              <a:xfrm>
                <a:off x="3917400" y="397197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72"/>
              <p:cNvSpPr/>
              <p:nvPr/>
            </p:nvSpPr>
            <p:spPr>
              <a:xfrm>
                <a:off x="2479150" y="3777025"/>
                <a:ext cx="642575" cy="955875"/>
              </a:xfrm>
              <a:custGeom>
                <a:rect b="b" l="l" r="r" t="t"/>
                <a:pathLst>
                  <a:path extrusionOk="0" h="38235" w="25703">
                    <a:moveTo>
                      <a:pt x="24946" y="1"/>
                    </a:moveTo>
                    <a:lnTo>
                      <a:pt x="1" y="37140"/>
                    </a:lnTo>
                    <a:lnTo>
                      <a:pt x="1493" y="38234"/>
                    </a:lnTo>
                    <a:lnTo>
                      <a:pt x="25702" y="578"/>
                    </a:lnTo>
                    <a:lnTo>
                      <a:pt x="24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72"/>
              <p:cNvSpPr/>
              <p:nvPr/>
            </p:nvSpPr>
            <p:spPr>
              <a:xfrm>
                <a:off x="2933700" y="3988400"/>
                <a:ext cx="149725" cy="88525"/>
              </a:xfrm>
              <a:custGeom>
                <a:rect b="b" l="l" r="r" t="t"/>
                <a:pathLst>
                  <a:path extrusionOk="0" h="3541" w="5989">
                    <a:moveTo>
                      <a:pt x="5272" y="0"/>
                    </a:moveTo>
                    <a:lnTo>
                      <a:pt x="1214" y="1552"/>
                    </a:lnTo>
                    <a:lnTo>
                      <a:pt x="1" y="3541"/>
                    </a:lnTo>
                    <a:lnTo>
                      <a:pt x="1" y="3541"/>
                    </a:lnTo>
                    <a:lnTo>
                      <a:pt x="5988" y="338"/>
                    </a:lnTo>
                    <a:lnTo>
                      <a:pt x="5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72"/>
              <p:cNvSpPr/>
              <p:nvPr/>
            </p:nvSpPr>
            <p:spPr>
              <a:xfrm>
                <a:off x="2730300" y="4320100"/>
                <a:ext cx="97000" cy="74625"/>
              </a:xfrm>
              <a:custGeom>
                <a:rect b="b" l="l" r="r" t="t"/>
                <a:pathLst>
                  <a:path extrusionOk="0" h="2985" w="3880">
                    <a:moveTo>
                      <a:pt x="3880" y="1"/>
                    </a:moveTo>
                    <a:lnTo>
                      <a:pt x="995" y="1313"/>
                    </a:lnTo>
                    <a:lnTo>
                      <a:pt x="0" y="2984"/>
                    </a:lnTo>
                    <a:lnTo>
                      <a:pt x="3760" y="438"/>
                    </a:lnTo>
                    <a:lnTo>
                      <a:pt x="38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72"/>
              <p:cNvSpPr/>
              <p:nvPr/>
            </p:nvSpPr>
            <p:spPr>
              <a:xfrm>
                <a:off x="2993875" y="3917775"/>
                <a:ext cx="132800" cy="23900"/>
              </a:xfrm>
              <a:custGeom>
                <a:rect b="b" l="l" r="r" t="t"/>
                <a:pathLst>
                  <a:path extrusionOk="0" h="956" w="5312">
                    <a:moveTo>
                      <a:pt x="1771" y="0"/>
                    </a:moveTo>
                    <a:lnTo>
                      <a:pt x="1" y="955"/>
                    </a:lnTo>
                    <a:lnTo>
                      <a:pt x="4954" y="319"/>
                    </a:lnTo>
                    <a:lnTo>
                      <a:pt x="53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72"/>
              <p:cNvSpPr/>
              <p:nvPr/>
            </p:nvSpPr>
            <p:spPr>
              <a:xfrm>
                <a:off x="2491100" y="460605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72"/>
              <p:cNvSpPr/>
              <p:nvPr/>
            </p:nvSpPr>
            <p:spPr>
              <a:xfrm>
                <a:off x="2881975" y="3995350"/>
                <a:ext cx="28375" cy="115900"/>
              </a:xfrm>
              <a:custGeom>
                <a:rect b="b" l="l" r="r" t="t"/>
                <a:pathLst>
                  <a:path extrusionOk="0" h="4636" w="1135">
                    <a:moveTo>
                      <a:pt x="558" y="1"/>
                    </a:moveTo>
                    <a:lnTo>
                      <a:pt x="1" y="120"/>
                    </a:lnTo>
                    <a:lnTo>
                      <a:pt x="60" y="4636"/>
                    </a:lnTo>
                    <a:lnTo>
                      <a:pt x="1135" y="2786"/>
                    </a:lnTo>
                    <a:lnTo>
                      <a:pt x="5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7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7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7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7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72"/>
              <p:cNvSpPr/>
              <p:nvPr/>
            </p:nvSpPr>
            <p:spPr>
              <a:xfrm>
                <a:off x="2014175" y="276250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7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7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72"/>
              <p:cNvSpPr/>
              <p:nvPr/>
            </p:nvSpPr>
            <p:spPr>
              <a:xfrm>
                <a:off x="3010775" y="302110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72"/>
              <p:cNvSpPr/>
              <p:nvPr/>
            </p:nvSpPr>
            <p:spPr>
              <a:xfrm>
                <a:off x="3264925" y="331850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72"/>
              <p:cNvSpPr/>
              <p:nvPr/>
            </p:nvSpPr>
            <p:spPr>
              <a:xfrm>
                <a:off x="3174400" y="405305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72"/>
              <p:cNvSpPr/>
              <p:nvPr/>
            </p:nvSpPr>
            <p:spPr>
              <a:xfrm>
                <a:off x="3223650" y="314542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72"/>
              <p:cNvSpPr/>
              <p:nvPr/>
            </p:nvSpPr>
            <p:spPr>
              <a:xfrm>
                <a:off x="3222150" y="319267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72"/>
              <p:cNvSpPr/>
              <p:nvPr/>
            </p:nvSpPr>
            <p:spPr>
              <a:xfrm>
                <a:off x="3231600" y="326977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72"/>
              <p:cNvSpPr/>
              <p:nvPr/>
            </p:nvSpPr>
            <p:spPr>
              <a:xfrm>
                <a:off x="3154500" y="414752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7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7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7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7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7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72"/>
              <p:cNvSpPr/>
              <p:nvPr/>
            </p:nvSpPr>
            <p:spPr>
              <a:xfrm>
                <a:off x="2508000" y="284405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72"/>
              <p:cNvSpPr/>
              <p:nvPr/>
            </p:nvSpPr>
            <p:spPr>
              <a:xfrm>
                <a:off x="2595525" y="314045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72"/>
              <p:cNvSpPr/>
              <p:nvPr/>
            </p:nvSpPr>
            <p:spPr>
              <a:xfrm>
                <a:off x="2585075" y="375615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72"/>
              <p:cNvSpPr/>
              <p:nvPr/>
            </p:nvSpPr>
            <p:spPr>
              <a:xfrm>
                <a:off x="2567675" y="300570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72"/>
              <p:cNvSpPr/>
              <p:nvPr/>
            </p:nvSpPr>
            <p:spPr>
              <a:xfrm>
                <a:off x="2438375" y="427385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72"/>
              <p:cNvSpPr/>
              <p:nvPr/>
            </p:nvSpPr>
            <p:spPr>
              <a:xfrm>
                <a:off x="2468225" y="328617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72"/>
              <p:cNvSpPr/>
              <p:nvPr/>
            </p:nvSpPr>
            <p:spPr>
              <a:xfrm>
                <a:off x="2779025" y="277990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72"/>
              <p:cNvSpPr/>
              <p:nvPr/>
            </p:nvSpPr>
            <p:spPr>
              <a:xfrm>
                <a:off x="2854625" y="304747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72"/>
              <p:cNvSpPr/>
              <p:nvPr/>
            </p:nvSpPr>
            <p:spPr>
              <a:xfrm>
                <a:off x="2990900" y="423057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72"/>
              <p:cNvSpPr/>
              <p:nvPr/>
            </p:nvSpPr>
            <p:spPr>
              <a:xfrm>
                <a:off x="2716875" y="293010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72"/>
              <p:cNvSpPr/>
              <p:nvPr/>
            </p:nvSpPr>
            <p:spPr>
              <a:xfrm>
                <a:off x="2729300" y="297585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72"/>
              <p:cNvSpPr/>
              <p:nvPr/>
            </p:nvSpPr>
            <p:spPr>
              <a:xfrm>
                <a:off x="3375325" y="307830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72"/>
              <p:cNvSpPr/>
              <p:nvPr/>
            </p:nvSpPr>
            <p:spPr>
              <a:xfrm>
                <a:off x="5321825" y="230645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72"/>
              <p:cNvSpPr/>
              <p:nvPr/>
            </p:nvSpPr>
            <p:spPr>
              <a:xfrm>
                <a:off x="5317350" y="230247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72"/>
              <p:cNvSpPr/>
              <p:nvPr/>
            </p:nvSpPr>
            <p:spPr>
              <a:xfrm>
                <a:off x="5324300" y="230895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72"/>
              <p:cNvSpPr/>
              <p:nvPr/>
            </p:nvSpPr>
            <p:spPr>
              <a:xfrm>
                <a:off x="5319825" y="230397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72"/>
              <p:cNvSpPr/>
              <p:nvPr/>
            </p:nvSpPr>
            <p:spPr>
              <a:xfrm>
                <a:off x="5290500" y="230447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72"/>
              <p:cNvSpPr/>
              <p:nvPr/>
            </p:nvSpPr>
            <p:spPr>
              <a:xfrm>
                <a:off x="5278050" y="231840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72"/>
              <p:cNvSpPr/>
              <p:nvPr/>
            </p:nvSpPr>
            <p:spPr>
              <a:xfrm>
                <a:off x="5284025" y="231142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72"/>
              <p:cNvSpPr/>
              <p:nvPr/>
            </p:nvSpPr>
            <p:spPr>
              <a:xfrm>
                <a:off x="5113450" y="3535325"/>
                <a:ext cx="25" cy="25"/>
              </a:xfrm>
              <a:custGeom>
                <a:rect b="b" l="l" r="r" t="t"/>
                <a:pathLst>
                  <a:path extrusionOk="0" h="1" w="1">
                    <a:moveTo>
                      <a:pt x="0" y="1"/>
                    </a:move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72"/>
              <p:cNvSpPr/>
              <p:nvPr/>
            </p:nvSpPr>
            <p:spPr>
              <a:xfrm>
                <a:off x="5109950" y="3535825"/>
                <a:ext cx="25" cy="25"/>
              </a:xfrm>
              <a:custGeom>
                <a:rect b="b" l="l" r="r" t="t"/>
                <a:pathLst>
                  <a:path extrusionOk="0" h="1" w="1">
                    <a:moveTo>
                      <a:pt x="1" y="1"/>
                    </a:move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72"/>
              <p:cNvSpPr/>
              <p:nvPr/>
            </p:nvSpPr>
            <p:spPr>
              <a:xfrm>
                <a:off x="5114925" y="3534350"/>
                <a:ext cx="1025" cy="0"/>
              </a:xfrm>
              <a:custGeom>
                <a:rect b="b" l="l" r="r" t="t"/>
                <a:pathLst>
                  <a:path extrusionOk="0" h="0" w="41">
                    <a:moveTo>
                      <a:pt x="1" y="0"/>
                    </a:moveTo>
                    <a:cubicBezTo>
                      <a:pt x="1" y="0"/>
                      <a:pt x="41" y="0"/>
                      <a:pt x="1" y="0"/>
                    </a:cubicBezTo>
                    <a:cubicBezTo>
                      <a:pt x="41"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72"/>
              <p:cNvSpPr/>
              <p:nvPr/>
            </p:nvSpPr>
            <p:spPr>
              <a:xfrm>
                <a:off x="5139800" y="3570650"/>
                <a:ext cx="17425" cy="26375"/>
              </a:xfrm>
              <a:custGeom>
                <a:rect b="b" l="l" r="r" t="t"/>
                <a:pathLst>
                  <a:path extrusionOk="0" h="1055" w="697">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72"/>
              <p:cNvSpPr/>
              <p:nvPr/>
            </p:nvSpPr>
            <p:spPr>
              <a:xfrm>
                <a:off x="5105975" y="3537325"/>
                <a:ext cx="1025" cy="525"/>
              </a:xfrm>
              <a:custGeom>
                <a:rect b="b" l="l" r="r" t="t"/>
                <a:pathLst>
                  <a:path extrusionOk="0" h="21" w="41">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72"/>
              <p:cNvSpPr/>
              <p:nvPr/>
            </p:nvSpPr>
            <p:spPr>
              <a:xfrm>
                <a:off x="5066200" y="3551750"/>
                <a:ext cx="1025" cy="525"/>
              </a:xfrm>
              <a:custGeom>
                <a:rect b="b" l="l" r="r" t="t"/>
                <a:pathLst>
                  <a:path extrusionOk="0" h="21" w="41">
                    <a:moveTo>
                      <a:pt x="40" y="0"/>
                    </a:moveTo>
                    <a:cubicBezTo>
                      <a:pt x="20" y="0"/>
                      <a:pt x="20" y="20"/>
                      <a:pt x="0" y="20"/>
                    </a:cubicBezTo>
                    <a:cubicBezTo>
                      <a:pt x="20" y="20"/>
                      <a:pt x="40" y="20"/>
                      <a:pt x="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72"/>
              <p:cNvSpPr/>
              <p:nvPr/>
            </p:nvSpPr>
            <p:spPr>
              <a:xfrm>
                <a:off x="5121900" y="3542800"/>
                <a:ext cx="17425" cy="26875"/>
              </a:xfrm>
              <a:custGeom>
                <a:rect b="b" l="l" r="r" t="t"/>
                <a:pathLst>
                  <a:path extrusionOk="0" h="1075" w="697">
                    <a:moveTo>
                      <a:pt x="1" y="1"/>
                    </a:moveTo>
                    <a:cubicBezTo>
                      <a:pt x="220" y="379"/>
                      <a:pt x="458" y="717"/>
                      <a:pt x="697" y="1074"/>
                    </a:cubicBezTo>
                    <a:cubicBezTo>
                      <a:pt x="478" y="717"/>
                      <a:pt x="220" y="37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72"/>
              <p:cNvSpPr/>
              <p:nvPr/>
            </p:nvSpPr>
            <p:spPr>
              <a:xfrm>
                <a:off x="5100025" y="3539300"/>
                <a:ext cx="2000" cy="525"/>
              </a:xfrm>
              <a:custGeom>
                <a:rect b="b" l="l" r="r" t="t"/>
                <a:pathLst>
                  <a:path extrusionOk="0" h="21" w="80">
                    <a:moveTo>
                      <a:pt x="0" y="21"/>
                    </a:moveTo>
                    <a:cubicBezTo>
                      <a:pt x="40" y="21"/>
                      <a:pt x="60" y="1"/>
                      <a:pt x="80" y="1"/>
                    </a:cubicBezTo>
                    <a:cubicBezTo>
                      <a:pt x="60" y="1"/>
                      <a:pt x="40" y="21"/>
                      <a:pt x="0" y="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72"/>
              <p:cNvSpPr/>
              <p:nvPr/>
            </p:nvSpPr>
            <p:spPr>
              <a:xfrm>
                <a:off x="5081625" y="3545775"/>
                <a:ext cx="2000" cy="1025"/>
              </a:xfrm>
              <a:custGeom>
                <a:rect b="b" l="l" r="r" t="t"/>
                <a:pathLst>
                  <a:path extrusionOk="0" h="41" w="80">
                    <a:moveTo>
                      <a:pt x="0" y="40"/>
                    </a:moveTo>
                    <a:cubicBezTo>
                      <a:pt x="20" y="40"/>
                      <a:pt x="40" y="1"/>
                      <a:pt x="80" y="1"/>
                    </a:cubicBezTo>
                    <a:cubicBezTo>
                      <a:pt x="40" y="1"/>
                      <a:pt x="20" y="40"/>
                      <a:pt x="0" y="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72"/>
              <p:cNvSpPr/>
              <p:nvPr/>
            </p:nvSpPr>
            <p:spPr>
              <a:xfrm>
                <a:off x="5095050" y="3540800"/>
                <a:ext cx="2000" cy="1025"/>
              </a:xfrm>
              <a:custGeom>
                <a:rect b="b" l="l" r="r" t="t"/>
                <a:pathLst>
                  <a:path extrusionOk="0" h="41" w="8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72"/>
              <p:cNvSpPr/>
              <p:nvPr/>
            </p:nvSpPr>
            <p:spPr>
              <a:xfrm>
                <a:off x="5087575" y="3543300"/>
                <a:ext cx="2025" cy="500"/>
              </a:xfrm>
              <a:custGeom>
                <a:rect b="b" l="l" r="r" t="t"/>
                <a:pathLst>
                  <a:path extrusionOk="0" h="20" w="81">
                    <a:moveTo>
                      <a:pt x="80" y="0"/>
                    </a:moveTo>
                    <a:cubicBezTo>
                      <a:pt x="60" y="0"/>
                      <a:pt x="41" y="20"/>
                      <a:pt x="1" y="20"/>
                    </a:cubicBezTo>
                    <a:cubicBezTo>
                      <a:pt x="60" y="20"/>
                      <a:pt x="80" y="20"/>
                      <a:pt x="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98" name="Shape 4498"/>
        <p:cNvGrpSpPr/>
        <p:nvPr/>
      </p:nvGrpSpPr>
      <p:grpSpPr>
        <a:xfrm>
          <a:off x="0" y="0"/>
          <a:ext cx="0" cy="0"/>
          <a:chOff x="0" y="0"/>
          <a:chExt cx="0" cy="0"/>
        </a:xfrm>
      </p:grpSpPr>
      <p:sp>
        <p:nvSpPr>
          <p:cNvPr id="4499" name="Google Shape;4499;p174"/>
          <p:cNvSpPr txBox="1"/>
          <p:nvPr>
            <p:ph type="ctrTitle"/>
          </p:nvPr>
        </p:nvSpPr>
        <p:spPr>
          <a:xfrm>
            <a:off x="2485450" y="1385850"/>
            <a:ext cx="4175400" cy="1545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4500" name="Google Shape;4500;p174"/>
          <p:cNvSpPr txBox="1"/>
          <p:nvPr>
            <p:ph idx="1" type="subTitle"/>
          </p:nvPr>
        </p:nvSpPr>
        <p:spPr>
          <a:xfrm>
            <a:off x="3475950" y="2946900"/>
            <a:ext cx="2196600" cy="57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4501" name="Google Shape;4501;p174"/>
          <p:cNvGrpSpPr/>
          <p:nvPr/>
        </p:nvGrpSpPr>
        <p:grpSpPr>
          <a:xfrm>
            <a:off x="-14850" y="24825"/>
            <a:ext cx="9174275" cy="5135725"/>
            <a:chOff x="-14850" y="24825"/>
            <a:chExt cx="9174275" cy="5135725"/>
          </a:xfrm>
        </p:grpSpPr>
        <p:sp>
          <p:nvSpPr>
            <p:cNvPr id="4502" name="Google Shape;4502;p174"/>
            <p:cNvSpPr/>
            <p:nvPr/>
          </p:nvSpPr>
          <p:spPr>
            <a:xfrm>
              <a:off x="-14850" y="24825"/>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4503" name="Google Shape;4503;p174"/>
            <p:cNvGrpSpPr/>
            <p:nvPr/>
          </p:nvGrpSpPr>
          <p:grpSpPr>
            <a:xfrm>
              <a:off x="1000" y="442254"/>
              <a:ext cx="9144299" cy="3772500"/>
              <a:chOff x="1000" y="425175"/>
              <a:chExt cx="9960025" cy="3772500"/>
            </a:xfrm>
          </p:grpSpPr>
          <p:sp>
            <p:nvSpPr>
              <p:cNvPr id="4504" name="Google Shape;4504;p174"/>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74"/>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74"/>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07" name="Shape 4507"/>
        <p:cNvGrpSpPr/>
        <p:nvPr/>
      </p:nvGrpSpPr>
      <p:grpSpPr>
        <a:xfrm>
          <a:off x="0" y="0"/>
          <a:ext cx="0" cy="0"/>
          <a:chOff x="0" y="0"/>
          <a:chExt cx="0" cy="0"/>
        </a:xfrm>
      </p:grpSpPr>
      <p:sp>
        <p:nvSpPr>
          <p:cNvPr id="4508" name="Google Shape;4508;p175"/>
          <p:cNvSpPr/>
          <p:nvPr/>
        </p:nvSpPr>
        <p:spPr>
          <a:xfrm>
            <a:off x="-14850" y="418425"/>
            <a:ext cx="9174275" cy="4742328"/>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4509" name="Google Shape;4509;p175"/>
          <p:cNvGrpSpPr/>
          <p:nvPr/>
        </p:nvGrpSpPr>
        <p:grpSpPr>
          <a:xfrm>
            <a:off x="1000" y="1070500"/>
            <a:ext cx="9144300" cy="3365311"/>
            <a:chOff x="1000" y="425175"/>
            <a:chExt cx="9960027" cy="4010620"/>
          </a:xfrm>
        </p:grpSpPr>
        <p:sp>
          <p:nvSpPr>
            <p:cNvPr id="4510" name="Google Shape;4510;p175"/>
            <p:cNvSpPr/>
            <p:nvPr/>
          </p:nvSpPr>
          <p:spPr>
            <a:xfrm flipH="1">
              <a:off x="4800769" y="670914"/>
              <a:ext cx="5160258"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75"/>
            <p:cNvSpPr/>
            <p:nvPr/>
          </p:nvSpPr>
          <p:spPr>
            <a:xfrm>
              <a:off x="1000" y="425175"/>
              <a:ext cx="5714339" cy="401062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175"/>
          <p:cNvSpPr/>
          <p:nvPr/>
        </p:nvSpPr>
        <p:spPr>
          <a:xfrm>
            <a:off x="-175" y="3670100"/>
            <a:ext cx="9144296" cy="841816"/>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3" name="Google Shape;4513;p175"/>
          <p:cNvGrpSpPr/>
          <p:nvPr/>
        </p:nvGrpSpPr>
        <p:grpSpPr>
          <a:xfrm>
            <a:off x="-9" y="3907650"/>
            <a:ext cx="9144305" cy="1235850"/>
            <a:chOff x="-3575009" y="4288775"/>
            <a:chExt cx="9144305" cy="1235850"/>
          </a:xfrm>
        </p:grpSpPr>
        <p:sp>
          <p:nvSpPr>
            <p:cNvPr id="4514" name="Google Shape;4514;p175"/>
            <p:cNvSpPr/>
            <p:nvPr/>
          </p:nvSpPr>
          <p:spPr>
            <a:xfrm>
              <a:off x="-3575000" y="4288775"/>
              <a:ext cx="9144296"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75"/>
            <p:cNvSpPr/>
            <p:nvPr/>
          </p:nvSpPr>
          <p:spPr>
            <a:xfrm rot="83873">
              <a:off x="-3568891" y="4433737"/>
              <a:ext cx="4902666"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175"/>
          <p:cNvGrpSpPr/>
          <p:nvPr/>
        </p:nvGrpSpPr>
        <p:grpSpPr>
          <a:xfrm>
            <a:off x="-351475" y="3986897"/>
            <a:ext cx="2336392" cy="1332969"/>
            <a:chOff x="137276" y="3854024"/>
            <a:chExt cx="1762650" cy="1005635"/>
          </a:xfrm>
        </p:grpSpPr>
        <p:grpSp>
          <p:nvGrpSpPr>
            <p:cNvPr id="4517" name="Google Shape;4517;p175"/>
            <p:cNvGrpSpPr/>
            <p:nvPr/>
          </p:nvGrpSpPr>
          <p:grpSpPr>
            <a:xfrm>
              <a:off x="137276" y="3854024"/>
              <a:ext cx="1762650" cy="1005635"/>
              <a:chOff x="2083436" y="2909224"/>
              <a:chExt cx="2212439" cy="1262250"/>
            </a:xfrm>
          </p:grpSpPr>
          <p:sp>
            <p:nvSpPr>
              <p:cNvPr id="4518" name="Google Shape;4518;p17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7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0" name="Google Shape;4520;p17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1" name="Google Shape;4521;p175"/>
          <p:cNvSpPr txBox="1"/>
          <p:nvPr>
            <p:ph type="title"/>
          </p:nvPr>
        </p:nvSpPr>
        <p:spPr>
          <a:xfrm>
            <a:off x="713225" y="2254513"/>
            <a:ext cx="4307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22" name="Google Shape;4522;p175"/>
          <p:cNvSpPr txBox="1"/>
          <p:nvPr>
            <p:ph hasCustomPrompt="1" idx="2" type="title"/>
          </p:nvPr>
        </p:nvSpPr>
        <p:spPr>
          <a:xfrm>
            <a:off x="713225" y="1363138"/>
            <a:ext cx="1271700" cy="9711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523" name="Google Shape;4523;p175"/>
          <p:cNvSpPr txBox="1"/>
          <p:nvPr>
            <p:ph idx="1" type="subTitle"/>
          </p:nvPr>
        </p:nvSpPr>
        <p:spPr>
          <a:xfrm>
            <a:off x="713225" y="3054675"/>
            <a:ext cx="43077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4524" name="Google Shape;4524;p175"/>
          <p:cNvGrpSpPr/>
          <p:nvPr/>
        </p:nvGrpSpPr>
        <p:grpSpPr>
          <a:xfrm>
            <a:off x="7435200" y="132500"/>
            <a:ext cx="895700" cy="208400"/>
            <a:chOff x="3860200" y="513625"/>
            <a:chExt cx="895700" cy="208400"/>
          </a:xfrm>
        </p:grpSpPr>
        <p:sp>
          <p:nvSpPr>
            <p:cNvPr id="4525" name="Google Shape;4525;p175"/>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75"/>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75"/>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28" name="Shape 4528"/>
        <p:cNvGrpSpPr/>
        <p:nvPr/>
      </p:nvGrpSpPr>
      <p:grpSpPr>
        <a:xfrm>
          <a:off x="0" y="0"/>
          <a:ext cx="0" cy="0"/>
          <a:chOff x="0" y="0"/>
          <a:chExt cx="0" cy="0"/>
        </a:xfrm>
      </p:grpSpPr>
      <p:grpSp>
        <p:nvGrpSpPr>
          <p:cNvPr id="4529" name="Google Shape;4529;p176"/>
          <p:cNvGrpSpPr/>
          <p:nvPr/>
        </p:nvGrpSpPr>
        <p:grpSpPr>
          <a:xfrm>
            <a:off x="-1441976" y="-194718"/>
            <a:ext cx="10686150" cy="6274526"/>
            <a:chOff x="-1441976" y="-194718"/>
            <a:chExt cx="10686150" cy="6274526"/>
          </a:xfrm>
        </p:grpSpPr>
        <p:grpSp>
          <p:nvGrpSpPr>
            <p:cNvPr id="4530" name="Google Shape;4530;p176"/>
            <p:cNvGrpSpPr/>
            <p:nvPr/>
          </p:nvGrpSpPr>
          <p:grpSpPr>
            <a:xfrm>
              <a:off x="-1441976" y="3159284"/>
              <a:ext cx="2983068" cy="2920524"/>
              <a:chOff x="224745" y="1089165"/>
              <a:chExt cx="3901475" cy="3819675"/>
            </a:xfrm>
          </p:grpSpPr>
          <p:sp>
            <p:nvSpPr>
              <p:cNvPr id="4531" name="Google Shape;4531;p176"/>
              <p:cNvSpPr/>
              <p:nvPr/>
            </p:nvSpPr>
            <p:spPr>
              <a:xfrm>
                <a:off x="268995" y="108916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76"/>
              <p:cNvSpPr/>
              <p:nvPr/>
            </p:nvSpPr>
            <p:spPr>
              <a:xfrm>
                <a:off x="224745" y="161889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176"/>
            <p:cNvGrpSpPr/>
            <p:nvPr/>
          </p:nvGrpSpPr>
          <p:grpSpPr>
            <a:xfrm>
              <a:off x="34350" y="-98106"/>
              <a:ext cx="678875" cy="5339725"/>
              <a:chOff x="1252200" y="-178968"/>
              <a:chExt cx="678875" cy="5339725"/>
            </a:xfrm>
          </p:grpSpPr>
          <p:sp>
            <p:nvSpPr>
              <p:cNvPr id="4534" name="Google Shape;4534;p176"/>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76"/>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76"/>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7" name="Google Shape;4537;p17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8" name="Google Shape;4538;p176"/>
            <p:cNvGrpSpPr/>
            <p:nvPr/>
          </p:nvGrpSpPr>
          <p:grpSpPr>
            <a:xfrm>
              <a:off x="8524800" y="-194718"/>
              <a:ext cx="619200" cy="5338225"/>
              <a:chOff x="8524800" y="-194718"/>
              <a:chExt cx="619200" cy="5338225"/>
            </a:xfrm>
          </p:grpSpPr>
          <p:sp>
            <p:nvSpPr>
              <p:cNvPr id="4539" name="Google Shape;4539;p176"/>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76"/>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76"/>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76"/>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76"/>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76"/>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76"/>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76"/>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76"/>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176"/>
            <p:cNvGrpSpPr/>
            <p:nvPr/>
          </p:nvGrpSpPr>
          <p:grpSpPr>
            <a:xfrm>
              <a:off x="-222044" y="4207621"/>
              <a:ext cx="1870524" cy="1067180"/>
              <a:chOff x="137276" y="3854024"/>
              <a:chExt cx="1762650" cy="1005635"/>
            </a:xfrm>
          </p:grpSpPr>
          <p:grpSp>
            <p:nvGrpSpPr>
              <p:cNvPr id="4549" name="Google Shape;4549;p176"/>
              <p:cNvGrpSpPr/>
              <p:nvPr/>
            </p:nvGrpSpPr>
            <p:grpSpPr>
              <a:xfrm>
                <a:off x="137276" y="3854024"/>
                <a:ext cx="1762650" cy="1005635"/>
                <a:chOff x="2083436" y="2909224"/>
                <a:chExt cx="2212439" cy="1262250"/>
              </a:xfrm>
            </p:grpSpPr>
            <p:sp>
              <p:nvSpPr>
                <p:cNvPr id="4550" name="Google Shape;4550;p176"/>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76"/>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2" name="Google Shape;4552;p176"/>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3" name="Google Shape;4553;p176"/>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76"/>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76"/>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6" name="Google Shape;4556;p1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57" name="Google Shape;4557;p176"/>
          <p:cNvSpPr txBox="1"/>
          <p:nvPr>
            <p:ph idx="1" type="body"/>
          </p:nvPr>
        </p:nvSpPr>
        <p:spPr>
          <a:xfrm>
            <a:off x="720000" y="1158776"/>
            <a:ext cx="7704000" cy="3750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5" name="Shape 175"/>
        <p:cNvGrpSpPr/>
        <p:nvPr/>
      </p:nvGrpSpPr>
      <p:grpSpPr>
        <a:xfrm>
          <a:off x="0" y="0"/>
          <a:ext cx="0" cy="0"/>
          <a:chOff x="0" y="0"/>
          <a:chExt cx="0" cy="0"/>
        </a:xfrm>
      </p:grpSpPr>
      <p:grpSp>
        <p:nvGrpSpPr>
          <p:cNvPr id="176" name="Google Shape;176;p19"/>
          <p:cNvGrpSpPr/>
          <p:nvPr/>
        </p:nvGrpSpPr>
        <p:grpSpPr>
          <a:xfrm>
            <a:off x="-1015926" y="-194718"/>
            <a:ext cx="10423400" cy="6350744"/>
            <a:chOff x="-1015926" y="-194718"/>
            <a:chExt cx="10423400" cy="6350744"/>
          </a:xfrm>
        </p:grpSpPr>
        <p:grpSp>
          <p:nvGrpSpPr>
            <p:cNvPr id="177" name="Google Shape;177;p19"/>
            <p:cNvGrpSpPr/>
            <p:nvPr/>
          </p:nvGrpSpPr>
          <p:grpSpPr>
            <a:xfrm>
              <a:off x="-1015926" y="2989668"/>
              <a:ext cx="3615317" cy="3166358"/>
              <a:chOff x="781965" y="867328"/>
              <a:chExt cx="4728377" cy="4141195"/>
            </a:xfrm>
          </p:grpSpPr>
          <p:sp>
            <p:nvSpPr>
              <p:cNvPr id="178" name="Google Shape;178;p19"/>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9"/>
            <p:cNvGrpSpPr/>
            <p:nvPr/>
          </p:nvGrpSpPr>
          <p:grpSpPr>
            <a:xfrm>
              <a:off x="34350" y="-98106"/>
              <a:ext cx="678875" cy="5339725"/>
              <a:chOff x="1252200" y="-178968"/>
              <a:chExt cx="678875" cy="5339725"/>
            </a:xfrm>
          </p:grpSpPr>
          <p:sp>
            <p:nvSpPr>
              <p:cNvPr id="181" name="Google Shape;181;p19"/>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1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19"/>
            <p:cNvGrpSpPr/>
            <p:nvPr/>
          </p:nvGrpSpPr>
          <p:grpSpPr>
            <a:xfrm>
              <a:off x="8524800" y="-194718"/>
              <a:ext cx="619200" cy="5338225"/>
              <a:chOff x="8524800" y="-194718"/>
              <a:chExt cx="619200" cy="5338225"/>
            </a:xfrm>
          </p:grpSpPr>
          <p:sp>
            <p:nvSpPr>
              <p:cNvPr id="186" name="Google Shape;186;p19"/>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9"/>
            <p:cNvGrpSpPr/>
            <p:nvPr/>
          </p:nvGrpSpPr>
          <p:grpSpPr>
            <a:xfrm>
              <a:off x="-222044" y="4207621"/>
              <a:ext cx="1870524" cy="1067180"/>
              <a:chOff x="137276" y="3854024"/>
              <a:chExt cx="1762650" cy="1005635"/>
            </a:xfrm>
          </p:grpSpPr>
          <p:grpSp>
            <p:nvGrpSpPr>
              <p:cNvPr id="196" name="Google Shape;196;p19"/>
              <p:cNvGrpSpPr/>
              <p:nvPr/>
            </p:nvGrpSpPr>
            <p:grpSpPr>
              <a:xfrm>
                <a:off x="137276" y="3854024"/>
                <a:ext cx="1762650" cy="1005635"/>
                <a:chOff x="2083436" y="2909224"/>
                <a:chExt cx="2212439" cy="1262250"/>
              </a:xfrm>
            </p:grpSpPr>
            <p:sp>
              <p:nvSpPr>
                <p:cNvPr id="197" name="Google Shape;197;p19"/>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9"/>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9"/>
          <p:cNvSpPr txBox="1"/>
          <p:nvPr>
            <p:ph idx="1" type="subTitle"/>
          </p:nvPr>
        </p:nvSpPr>
        <p:spPr>
          <a:xfrm>
            <a:off x="2166224" y="1819800"/>
            <a:ext cx="4817100" cy="190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Darker Grotesque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204" name="Google Shape;204;p19"/>
          <p:cNvSpPr txBox="1"/>
          <p:nvPr>
            <p:ph type="title"/>
          </p:nvPr>
        </p:nvSpPr>
        <p:spPr>
          <a:xfrm>
            <a:off x="2160674" y="969650"/>
            <a:ext cx="4817100" cy="58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58" name="Shape 4558"/>
        <p:cNvGrpSpPr/>
        <p:nvPr/>
      </p:nvGrpSpPr>
      <p:grpSpPr>
        <a:xfrm>
          <a:off x="0" y="0"/>
          <a:ext cx="0" cy="0"/>
          <a:chOff x="0" y="0"/>
          <a:chExt cx="0" cy="0"/>
        </a:xfrm>
      </p:grpSpPr>
      <p:grpSp>
        <p:nvGrpSpPr>
          <p:cNvPr id="4559" name="Google Shape;4559;p177"/>
          <p:cNvGrpSpPr/>
          <p:nvPr/>
        </p:nvGrpSpPr>
        <p:grpSpPr>
          <a:xfrm>
            <a:off x="-832376" y="-194718"/>
            <a:ext cx="10076550" cy="6350726"/>
            <a:chOff x="-832376" y="-194718"/>
            <a:chExt cx="10076550" cy="6350726"/>
          </a:xfrm>
        </p:grpSpPr>
        <p:grpSp>
          <p:nvGrpSpPr>
            <p:cNvPr id="4560" name="Google Shape;4560;p177"/>
            <p:cNvGrpSpPr/>
            <p:nvPr/>
          </p:nvGrpSpPr>
          <p:grpSpPr>
            <a:xfrm>
              <a:off x="-832376" y="3235484"/>
              <a:ext cx="2983068" cy="2920524"/>
              <a:chOff x="1022025" y="1188825"/>
              <a:chExt cx="3901475" cy="3819675"/>
            </a:xfrm>
          </p:grpSpPr>
          <p:sp>
            <p:nvSpPr>
              <p:cNvPr id="4561" name="Google Shape;4561;p177"/>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77"/>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177"/>
            <p:cNvGrpSpPr/>
            <p:nvPr/>
          </p:nvGrpSpPr>
          <p:grpSpPr>
            <a:xfrm>
              <a:off x="34350" y="-98106"/>
              <a:ext cx="678875" cy="5339725"/>
              <a:chOff x="1252200" y="-178968"/>
              <a:chExt cx="678875" cy="5339725"/>
            </a:xfrm>
          </p:grpSpPr>
          <p:sp>
            <p:nvSpPr>
              <p:cNvPr id="4564" name="Google Shape;4564;p177"/>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77"/>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77"/>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7" name="Google Shape;4567;p17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8" name="Google Shape;4568;p177"/>
            <p:cNvGrpSpPr/>
            <p:nvPr/>
          </p:nvGrpSpPr>
          <p:grpSpPr>
            <a:xfrm>
              <a:off x="8524800" y="-194718"/>
              <a:ext cx="619200" cy="5338225"/>
              <a:chOff x="8524800" y="-194718"/>
              <a:chExt cx="619200" cy="5338225"/>
            </a:xfrm>
          </p:grpSpPr>
          <p:sp>
            <p:nvSpPr>
              <p:cNvPr id="4569" name="Google Shape;4569;p177"/>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77"/>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77"/>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77"/>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77"/>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77"/>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77"/>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77"/>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77"/>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177"/>
            <p:cNvGrpSpPr/>
            <p:nvPr/>
          </p:nvGrpSpPr>
          <p:grpSpPr>
            <a:xfrm>
              <a:off x="-222044" y="4207621"/>
              <a:ext cx="1870524" cy="1067180"/>
              <a:chOff x="137276" y="3854024"/>
              <a:chExt cx="1762650" cy="1005635"/>
            </a:xfrm>
          </p:grpSpPr>
          <p:grpSp>
            <p:nvGrpSpPr>
              <p:cNvPr id="4579" name="Google Shape;4579;p177"/>
              <p:cNvGrpSpPr/>
              <p:nvPr/>
            </p:nvGrpSpPr>
            <p:grpSpPr>
              <a:xfrm>
                <a:off x="137276" y="3854024"/>
                <a:ext cx="1762650" cy="1005635"/>
                <a:chOff x="2083436" y="2909224"/>
                <a:chExt cx="2212439" cy="1262250"/>
              </a:xfrm>
            </p:grpSpPr>
            <p:sp>
              <p:nvSpPr>
                <p:cNvPr id="4580" name="Google Shape;4580;p17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7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2" name="Google Shape;4582;p17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3" name="Google Shape;4583;p177"/>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77"/>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77"/>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6" name="Google Shape;4586;p1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87" name="Google Shape;4587;p177"/>
          <p:cNvSpPr txBox="1"/>
          <p:nvPr>
            <p:ph idx="1" type="subTitle"/>
          </p:nvPr>
        </p:nvSpPr>
        <p:spPr>
          <a:xfrm>
            <a:off x="5055284"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88" name="Google Shape;4588;p177"/>
          <p:cNvSpPr txBox="1"/>
          <p:nvPr>
            <p:ph idx="2" type="subTitle"/>
          </p:nvPr>
        </p:nvSpPr>
        <p:spPr>
          <a:xfrm>
            <a:off x="1583300"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89" name="Google Shape;4589;p177"/>
          <p:cNvSpPr txBox="1"/>
          <p:nvPr>
            <p:ph idx="3" type="subTitle"/>
          </p:nvPr>
        </p:nvSpPr>
        <p:spPr>
          <a:xfrm>
            <a:off x="50552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4590" name="Google Shape;4590;p177"/>
          <p:cNvSpPr txBox="1"/>
          <p:nvPr>
            <p:ph idx="4" type="subTitle"/>
          </p:nvPr>
        </p:nvSpPr>
        <p:spPr>
          <a:xfrm>
            <a:off x="15830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91" name="Shape 4591"/>
        <p:cNvGrpSpPr/>
        <p:nvPr/>
      </p:nvGrpSpPr>
      <p:grpSpPr>
        <a:xfrm>
          <a:off x="0" y="0"/>
          <a:ext cx="0" cy="0"/>
          <a:chOff x="0" y="0"/>
          <a:chExt cx="0" cy="0"/>
        </a:xfrm>
      </p:grpSpPr>
      <p:grpSp>
        <p:nvGrpSpPr>
          <p:cNvPr id="4592" name="Google Shape;4592;p178"/>
          <p:cNvGrpSpPr/>
          <p:nvPr/>
        </p:nvGrpSpPr>
        <p:grpSpPr>
          <a:xfrm flipH="1">
            <a:off x="-246036" y="-194718"/>
            <a:ext cx="10562520" cy="6350726"/>
            <a:chOff x="-1140442" y="-194718"/>
            <a:chExt cx="10562520" cy="6350726"/>
          </a:xfrm>
        </p:grpSpPr>
        <p:grpSp>
          <p:nvGrpSpPr>
            <p:cNvPr id="4593" name="Google Shape;4593;p178"/>
            <p:cNvGrpSpPr/>
            <p:nvPr/>
          </p:nvGrpSpPr>
          <p:grpSpPr>
            <a:xfrm>
              <a:off x="-1140442" y="3392034"/>
              <a:ext cx="3291134" cy="2763974"/>
              <a:chOff x="619113" y="1393573"/>
              <a:chExt cx="4304387" cy="3614927"/>
            </a:xfrm>
          </p:grpSpPr>
          <p:sp>
            <p:nvSpPr>
              <p:cNvPr id="4594" name="Google Shape;4594;p178"/>
              <p:cNvSpPr/>
              <p:nvPr/>
            </p:nvSpPr>
            <p:spPr>
              <a:xfrm>
                <a:off x="619113" y="1393573"/>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78"/>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178"/>
            <p:cNvGrpSpPr/>
            <p:nvPr/>
          </p:nvGrpSpPr>
          <p:grpSpPr>
            <a:xfrm>
              <a:off x="34350" y="-98106"/>
              <a:ext cx="678875" cy="5339725"/>
              <a:chOff x="1252200" y="-178968"/>
              <a:chExt cx="678875" cy="5339725"/>
            </a:xfrm>
          </p:grpSpPr>
          <p:sp>
            <p:nvSpPr>
              <p:cNvPr id="4597" name="Google Shape;4597;p17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7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7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0" name="Google Shape;4600;p17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1" name="Google Shape;4601;p178"/>
            <p:cNvGrpSpPr/>
            <p:nvPr/>
          </p:nvGrpSpPr>
          <p:grpSpPr>
            <a:xfrm>
              <a:off x="8524800" y="-194718"/>
              <a:ext cx="619200" cy="5338225"/>
              <a:chOff x="8524800" y="-194718"/>
              <a:chExt cx="619200" cy="5338225"/>
            </a:xfrm>
          </p:grpSpPr>
          <p:sp>
            <p:nvSpPr>
              <p:cNvPr id="4602" name="Google Shape;4602;p17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7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7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7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7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7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7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7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7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178"/>
            <p:cNvGrpSpPr/>
            <p:nvPr/>
          </p:nvGrpSpPr>
          <p:grpSpPr>
            <a:xfrm>
              <a:off x="-222044" y="4207621"/>
              <a:ext cx="1870524" cy="1067180"/>
              <a:chOff x="137276" y="3854024"/>
              <a:chExt cx="1762650" cy="1005635"/>
            </a:xfrm>
          </p:grpSpPr>
          <p:grpSp>
            <p:nvGrpSpPr>
              <p:cNvPr id="4612" name="Google Shape;4612;p178"/>
              <p:cNvGrpSpPr/>
              <p:nvPr/>
            </p:nvGrpSpPr>
            <p:grpSpPr>
              <a:xfrm>
                <a:off x="137276" y="3854024"/>
                <a:ext cx="1762650" cy="1005635"/>
                <a:chOff x="2083436" y="2909224"/>
                <a:chExt cx="2212439" cy="1262250"/>
              </a:xfrm>
            </p:grpSpPr>
            <p:sp>
              <p:nvSpPr>
                <p:cNvPr id="4613" name="Google Shape;4613;p17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78"/>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5" name="Google Shape;4615;p178"/>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6" name="Google Shape;4616;p178"/>
            <p:cNvSpPr/>
            <p:nvPr/>
          </p:nvSpPr>
          <p:spPr>
            <a:xfrm flipH="1" rot="-1145812">
              <a:off x="8136982" y="3692050"/>
              <a:ext cx="1085004" cy="1405394"/>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78"/>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7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9" name="Google Shape;4619;p1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20" name="Shape 4620"/>
        <p:cNvGrpSpPr/>
        <p:nvPr/>
      </p:nvGrpSpPr>
      <p:grpSpPr>
        <a:xfrm>
          <a:off x="0" y="0"/>
          <a:ext cx="0" cy="0"/>
          <a:chOff x="0" y="0"/>
          <a:chExt cx="0" cy="0"/>
        </a:xfrm>
      </p:grpSpPr>
      <p:grpSp>
        <p:nvGrpSpPr>
          <p:cNvPr id="4621" name="Google Shape;4621;p179"/>
          <p:cNvGrpSpPr/>
          <p:nvPr/>
        </p:nvGrpSpPr>
        <p:grpSpPr>
          <a:xfrm>
            <a:off x="-1015926" y="-194718"/>
            <a:ext cx="10423400" cy="6350744"/>
            <a:chOff x="-1015926" y="-194718"/>
            <a:chExt cx="10423400" cy="6350744"/>
          </a:xfrm>
        </p:grpSpPr>
        <p:grpSp>
          <p:nvGrpSpPr>
            <p:cNvPr id="4622" name="Google Shape;4622;p179"/>
            <p:cNvGrpSpPr/>
            <p:nvPr/>
          </p:nvGrpSpPr>
          <p:grpSpPr>
            <a:xfrm>
              <a:off x="-1015926" y="2989668"/>
              <a:ext cx="3615317" cy="3166358"/>
              <a:chOff x="781965" y="867328"/>
              <a:chExt cx="4728377" cy="4141195"/>
            </a:xfrm>
          </p:grpSpPr>
          <p:sp>
            <p:nvSpPr>
              <p:cNvPr id="4623" name="Google Shape;4623;p179"/>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79"/>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179"/>
            <p:cNvGrpSpPr/>
            <p:nvPr/>
          </p:nvGrpSpPr>
          <p:grpSpPr>
            <a:xfrm>
              <a:off x="34350" y="-98106"/>
              <a:ext cx="678875" cy="5339725"/>
              <a:chOff x="1252200" y="-178968"/>
              <a:chExt cx="678875" cy="5339725"/>
            </a:xfrm>
          </p:grpSpPr>
          <p:sp>
            <p:nvSpPr>
              <p:cNvPr id="4626" name="Google Shape;4626;p179"/>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79"/>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79"/>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9" name="Google Shape;4629;p17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0" name="Google Shape;4630;p179"/>
            <p:cNvGrpSpPr/>
            <p:nvPr/>
          </p:nvGrpSpPr>
          <p:grpSpPr>
            <a:xfrm>
              <a:off x="8524800" y="-194718"/>
              <a:ext cx="619200" cy="5338225"/>
              <a:chOff x="8524800" y="-194718"/>
              <a:chExt cx="619200" cy="5338225"/>
            </a:xfrm>
          </p:grpSpPr>
          <p:sp>
            <p:nvSpPr>
              <p:cNvPr id="4631" name="Google Shape;4631;p179"/>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79"/>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79"/>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79"/>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79"/>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79"/>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79"/>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79"/>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79"/>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179"/>
            <p:cNvGrpSpPr/>
            <p:nvPr/>
          </p:nvGrpSpPr>
          <p:grpSpPr>
            <a:xfrm>
              <a:off x="-222044" y="4207621"/>
              <a:ext cx="1870524" cy="1067180"/>
              <a:chOff x="137276" y="3854024"/>
              <a:chExt cx="1762650" cy="1005635"/>
            </a:xfrm>
          </p:grpSpPr>
          <p:grpSp>
            <p:nvGrpSpPr>
              <p:cNvPr id="4641" name="Google Shape;4641;p179"/>
              <p:cNvGrpSpPr/>
              <p:nvPr/>
            </p:nvGrpSpPr>
            <p:grpSpPr>
              <a:xfrm>
                <a:off x="137276" y="3854024"/>
                <a:ext cx="1762650" cy="1005635"/>
                <a:chOff x="2083436" y="2909224"/>
                <a:chExt cx="2212439" cy="1262250"/>
              </a:xfrm>
            </p:grpSpPr>
            <p:sp>
              <p:nvSpPr>
                <p:cNvPr id="4642" name="Google Shape;4642;p179"/>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79"/>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179"/>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5" name="Google Shape;4645;p179"/>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79"/>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79"/>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8" name="Google Shape;4648;p179"/>
          <p:cNvSpPr txBox="1"/>
          <p:nvPr>
            <p:ph idx="1" type="subTitle"/>
          </p:nvPr>
        </p:nvSpPr>
        <p:spPr>
          <a:xfrm>
            <a:off x="2166224" y="1819800"/>
            <a:ext cx="4817100" cy="190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Darker Grotesque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4649" name="Google Shape;4649;p179"/>
          <p:cNvSpPr txBox="1"/>
          <p:nvPr>
            <p:ph type="title"/>
          </p:nvPr>
        </p:nvSpPr>
        <p:spPr>
          <a:xfrm>
            <a:off x="2160674" y="969650"/>
            <a:ext cx="4817100" cy="58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50" name="Shape 4650"/>
        <p:cNvGrpSpPr/>
        <p:nvPr/>
      </p:nvGrpSpPr>
      <p:grpSpPr>
        <a:xfrm>
          <a:off x="0" y="0"/>
          <a:ext cx="0" cy="0"/>
          <a:chOff x="0" y="0"/>
          <a:chExt cx="0" cy="0"/>
        </a:xfrm>
      </p:grpSpPr>
      <p:grpSp>
        <p:nvGrpSpPr>
          <p:cNvPr id="4651" name="Google Shape;4651;p180"/>
          <p:cNvGrpSpPr/>
          <p:nvPr/>
        </p:nvGrpSpPr>
        <p:grpSpPr>
          <a:xfrm>
            <a:off x="8212869" y="883113"/>
            <a:ext cx="1241033" cy="3769124"/>
            <a:chOff x="2453783" y="3192175"/>
            <a:chExt cx="688736" cy="2091750"/>
          </a:xfrm>
        </p:grpSpPr>
        <p:sp>
          <p:nvSpPr>
            <p:cNvPr id="4652" name="Google Shape;4652;p180"/>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80"/>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80"/>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80"/>
            <p:cNvSpPr/>
            <p:nvPr/>
          </p:nvSpPr>
          <p:spPr>
            <a:xfrm>
              <a:off x="2483625" y="4030650"/>
              <a:ext cx="151700" cy="239750"/>
            </a:xfrm>
            <a:custGeom>
              <a:rect b="b" l="l" r="r" t="t"/>
              <a:pathLst>
                <a:path extrusionOk="0" h="9590" w="6068">
                  <a:moveTo>
                    <a:pt x="558" y="1"/>
                  </a:moveTo>
                  <a:lnTo>
                    <a:pt x="1" y="578"/>
                  </a:lnTo>
                  <a:cubicBezTo>
                    <a:pt x="1" y="578"/>
                    <a:pt x="856" y="1393"/>
                    <a:pt x="1672" y="2428"/>
                  </a:cubicBezTo>
                  <a:cubicBezTo>
                    <a:pt x="3084" y="4119"/>
                    <a:pt x="3303" y="4934"/>
                    <a:pt x="3343" y="5253"/>
                  </a:cubicBezTo>
                  <a:cubicBezTo>
                    <a:pt x="3442" y="6924"/>
                    <a:pt x="5372" y="9450"/>
                    <a:pt x="5451" y="9589"/>
                  </a:cubicBezTo>
                  <a:lnTo>
                    <a:pt x="6068" y="9112"/>
                  </a:lnTo>
                  <a:cubicBezTo>
                    <a:pt x="5551" y="8435"/>
                    <a:pt x="4178" y="6406"/>
                    <a:pt x="4138" y="5173"/>
                  </a:cubicBezTo>
                  <a:cubicBezTo>
                    <a:pt x="4059" y="3462"/>
                    <a:pt x="896" y="359"/>
                    <a:pt x="5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80"/>
            <p:cNvSpPr/>
            <p:nvPr/>
          </p:nvSpPr>
          <p:spPr>
            <a:xfrm flipH="1">
              <a:off x="2889369" y="3747924"/>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80"/>
            <p:cNvSpPr/>
            <p:nvPr/>
          </p:nvSpPr>
          <p:spPr>
            <a:xfrm>
              <a:off x="2642275" y="3317000"/>
              <a:ext cx="137775" cy="247700"/>
            </a:xfrm>
            <a:custGeom>
              <a:rect b="b" l="l" r="r" t="t"/>
              <a:pathLst>
                <a:path extrusionOk="0" h="9908" w="5511">
                  <a:moveTo>
                    <a:pt x="597" y="1"/>
                  </a:moveTo>
                  <a:lnTo>
                    <a:pt x="0" y="538"/>
                  </a:lnTo>
                  <a:cubicBezTo>
                    <a:pt x="0" y="538"/>
                    <a:pt x="796" y="1393"/>
                    <a:pt x="1572" y="2468"/>
                  </a:cubicBezTo>
                  <a:cubicBezTo>
                    <a:pt x="2865" y="4258"/>
                    <a:pt x="3064" y="5074"/>
                    <a:pt x="3064" y="5412"/>
                  </a:cubicBezTo>
                  <a:cubicBezTo>
                    <a:pt x="3024" y="7122"/>
                    <a:pt x="4795" y="9788"/>
                    <a:pt x="4874" y="9907"/>
                  </a:cubicBezTo>
                  <a:lnTo>
                    <a:pt x="5511" y="9450"/>
                  </a:lnTo>
                  <a:cubicBezTo>
                    <a:pt x="5053" y="8734"/>
                    <a:pt x="3800" y="6625"/>
                    <a:pt x="3820" y="5412"/>
                  </a:cubicBezTo>
                  <a:cubicBezTo>
                    <a:pt x="3860" y="3681"/>
                    <a:pt x="916" y="379"/>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80"/>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80"/>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80"/>
            <p:cNvSpPr/>
            <p:nvPr/>
          </p:nvSpPr>
          <p:spPr>
            <a:xfrm flipH="1">
              <a:off x="2482633" y="3598528"/>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80"/>
            <p:cNvSpPr/>
            <p:nvPr/>
          </p:nvSpPr>
          <p:spPr>
            <a:xfrm flipH="1">
              <a:off x="2453783" y="3720378"/>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80"/>
            <p:cNvSpPr/>
            <p:nvPr/>
          </p:nvSpPr>
          <p:spPr>
            <a:xfrm flipH="1">
              <a:off x="2673583" y="3714403"/>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80"/>
            <p:cNvSpPr/>
            <p:nvPr/>
          </p:nvSpPr>
          <p:spPr>
            <a:xfrm flipH="1">
              <a:off x="2800844" y="3708649"/>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80"/>
            <p:cNvSpPr/>
            <p:nvPr/>
          </p:nvSpPr>
          <p:spPr>
            <a:xfrm>
              <a:off x="2760150" y="3192175"/>
              <a:ext cx="56700" cy="223825"/>
            </a:xfrm>
            <a:custGeom>
              <a:rect b="b" l="l" r="r" t="t"/>
              <a:pathLst>
                <a:path extrusionOk="0" h="8953" w="2268">
                  <a:moveTo>
                    <a:pt x="1233" y="1"/>
                  </a:moveTo>
                  <a:lnTo>
                    <a:pt x="497" y="180"/>
                  </a:lnTo>
                  <a:cubicBezTo>
                    <a:pt x="676" y="797"/>
                    <a:pt x="1015" y="2607"/>
                    <a:pt x="597" y="3502"/>
                  </a:cubicBezTo>
                  <a:cubicBezTo>
                    <a:pt x="0" y="4775"/>
                    <a:pt x="1194" y="8594"/>
                    <a:pt x="1373" y="8953"/>
                  </a:cubicBezTo>
                  <a:lnTo>
                    <a:pt x="2268" y="7898"/>
                  </a:lnTo>
                  <a:cubicBezTo>
                    <a:pt x="2268" y="7898"/>
                    <a:pt x="1870" y="7083"/>
                    <a:pt x="1572" y="6168"/>
                  </a:cubicBezTo>
                  <a:cubicBezTo>
                    <a:pt x="1054" y="4576"/>
                    <a:pt x="1154" y="3920"/>
                    <a:pt x="1273" y="3701"/>
                  </a:cubicBezTo>
                  <a:cubicBezTo>
                    <a:pt x="1870" y="2448"/>
                    <a:pt x="1253" y="100"/>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180"/>
          <p:cNvGrpSpPr/>
          <p:nvPr/>
        </p:nvGrpSpPr>
        <p:grpSpPr>
          <a:xfrm>
            <a:off x="1200" y="3859399"/>
            <a:ext cx="9143915" cy="1284006"/>
            <a:chOff x="1200" y="3859399"/>
            <a:chExt cx="9143915" cy="1284006"/>
          </a:xfrm>
        </p:grpSpPr>
        <p:sp>
          <p:nvSpPr>
            <p:cNvPr id="4666" name="Google Shape;4666;p180"/>
            <p:cNvSpPr/>
            <p:nvPr/>
          </p:nvSpPr>
          <p:spPr>
            <a:xfrm>
              <a:off x="1200" y="4557296"/>
              <a:ext cx="9143915" cy="583051"/>
            </a:xfrm>
            <a:custGeom>
              <a:rect b="b" l="l" r="r" t="t"/>
              <a:pathLst>
                <a:path extrusionOk="0" h="19118" w="152240">
                  <a:moveTo>
                    <a:pt x="0" y="1"/>
                  </a:moveTo>
                  <a:lnTo>
                    <a:pt x="0" y="19118"/>
                  </a:lnTo>
                  <a:lnTo>
                    <a:pt x="152239" y="19118"/>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80"/>
            <p:cNvSpPr/>
            <p:nvPr/>
          </p:nvSpPr>
          <p:spPr>
            <a:xfrm flipH="1">
              <a:off x="5646880" y="3859399"/>
              <a:ext cx="3498124" cy="1284006"/>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80"/>
            <p:cNvSpPr/>
            <p:nvPr/>
          </p:nvSpPr>
          <p:spPr>
            <a:xfrm>
              <a:off x="2922450" y="45684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9" name="Google Shape;4669;p180"/>
          <p:cNvSpPr txBox="1"/>
          <p:nvPr>
            <p:ph type="title"/>
          </p:nvPr>
        </p:nvSpPr>
        <p:spPr>
          <a:xfrm>
            <a:off x="2342450" y="1846650"/>
            <a:ext cx="4461300" cy="145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670" name="Google Shape;4670;p180"/>
          <p:cNvGrpSpPr/>
          <p:nvPr/>
        </p:nvGrpSpPr>
        <p:grpSpPr>
          <a:xfrm flipH="1">
            <a:off x="5511225" y="207125"/>
            <a:ext cx="796225" cy="381475"/>
            <a:chOff x="3566300" y="405200"/>
            <a:chExt cx="796225" cy="381475"/>
          </a:xfrm>
        </p:grpSpPr>
        <p:sp>
          <p:nvSpPr>
            <p:cNvPr id="4671" name="Google Shape;4671;p180"/>
            <p:cNvSpPr/>
            <p:nvPr/>
          </p:nvSpPr>
          <p:spPr>
            <a:xfrm>
              <a:off x="3639900" y="670775"/>
              <a:ext cx="221325" cy="115900"/>
            </a:xfrm>
            <a:custGeom>
              <a:rect b="b" l="l" r="r" t="t"/>
              <a:pathLst>
                <a:path extrusionOk="0" h="4636" w="8853">
                  <a:moveTo>
                    <a:pt x="0" y="1"/>
                  </a:moveTo>
                  <a:lnTo>
                    <a:pt x="3163" y="4636"/>
                  </a:lnTo>
                  <a:lnTo>
                    <a:pt x="8852" y="2408"/>
                  </a:lnTo>
                  <a:cubicBezTo>
                    <a:pt x="8394" y="2292"/>
                    <a:pt x="7965" y="2243"/>
                    <a:pt x="7567" y="2243"/>
                  </a:cubicBezTo>
                  <a:cubicBezTo>
                    <a:pt x="5219" y="2243"/>
                    <a:pt x="3939" y="3959"/>
                    <a:pt x="3939" y="3959"/>
                  </a:cubicBezTo>
                  <a:cubicBezTo>
                    <a:pt x="3442" y="976"/>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80"/>
            <p:cNvSpPr/>
            <p:nvPr/>
          </p:nvSpPr>
          <p:spPr>
            <a:xfrm>
              <a:off x="3566300" y="527050"/>
              <a:ext cx="174075" cy="71650"/>
            </a:xfrm>
            <a:custGeom>
              <a:rect b="b" l="l" r="r" t="t"/>
              <a:pathLst>
                <a:path extrusionOk="0" h="2866" w="6963">
                  <a:moveTo>
                    <a:pt x="0" y="1"/>
                  </a:moveTo>
                  <a:lnTo>
                    <a:pt x="3163" y="2865"/>
                  </a:lnTo>
                  <a:lnTo>
                    <a:pt x="6963" y="239"/>
                  </a:lnTo>
                  <a:cubicBezTo>
                    <a:pt x="6939" y="239"/>
                    <a:pt x="6916" y="239"/>
                    <a:pt x="6892" y="239"/>
                  </a:cubicBezTo>
                  <a:cubicBezTo>
                    <a:pt x="4499" y="239"/>
                    <a:pt x="3621" y="2249"/>
                    <a:pt x="3621" y="2249"/>
                  </a:cubicBezTo>
                  <a:cubicBezTo>
                    <a:pt x="2725" y="14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80"/>
            <p:cNvSpPr/>
            <p:nvPr/>
          </p:nvSpPr>
          <p:spPr>
            <a:xfrm>
              <a:off x="4188425" y="405200"/>
              <a:ext cx="174100" cy="71650"/>
            </a:xfrm>
            <a:custGeom>
              <a:rect b="b" l="l" r="r" t="t"/>
              <a:pathLst>
                <a:path extrusionOk="0" h="2866" w="6964">
                  <a:moveTo>
                    <a:pt x="1" y="1"/>
                  </a:moveTo>
                  <a:lnTo>
                    <a:pt x="3124" y="2866"/>
                  </a:lnTo>
                  <a:lnTo>
                    <a:pt x="6963" y="220"/>
                  </a:lnTo>
                  <a:cubicBezTo>
                    <a:pt x="6951" y="220"/>
                    <a:pt x="6939" y="220"/>
                    <a:pt x="6928" y="220"/>
                  </a:cubicBezTo>
                  <a:cubicBezTo>
                    <a:pt x="4488" y="220"/>
                    <a:pt x="3601" y="2249"/>
                    <a:pt x="3601" y="2249"/>
                  </a:cubicBezTo>
                  <a:cubicBezTo>
                    <a:pt x="2706" y="14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74" name="Shape 4674"/>
        <p:cNvGrpSpPr/>
        <p:nvPr/>
      </p:nvGrpSpPr>
      <p:grpSpPr>
        <a:xfrm>
          <a:off x="0" y="0"/>
          <a:ext cx="0" cy="0"/>
          <a:chOff x="0" y="0"/>
          <a:chExt cx="0" cy="0"/>
        </a:xfrm>
      </p:grpSpPr>
      <p:grpSp>
        <p:nvGrpSpPr>
          <p:cNvPr id="4675" name="Google Shape;4675;p181"/>
          <p:cNvGrpSpPr/>
          <p:nvPr/>
        </p:nvGrpSpPr>
        <p:grpSpPr>
          <a:xfrm>
            <a:off x="-31500" y="580334"/>
            <a:ext cx="9176798" cy="4580923"/>
            <a:chOff x="-31500" y="580334"/>
            <a:chExt cx="9176798" cy="4580923"/>
          </a:xfrm>
        </p:grpSpPr>
        <p:sp>
          <p:nvSpPr>
            <p:cNvPr id="4676" name="Google Shape;4676;p18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81"/>
            <p:cNvSpPr/>
            <p:nvPr/>
          </p:nvSpPr>
          <p:spPr>
            <a:xfrm>
              <a:off x="4989825" y="814550"/>
              <a:ext cx="4154084"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8" name="Google Shape;4678;p181"/>
            <p:cNvGrpSpPr/>
            <p:nvPr/>
          </p:nvGrpSpPr>
          <p:grpSpPr>
            <a:xfrm>
              <a:off x="1000" y="882375"/>
              <a:ext cx="9144299" cy="3772500"/>
              <a:chOff x="1000" y="425175"/>
              <a:chExt cx="9960025" cy="3772500"/>
            </a:xfrm>
          </p:grpSpPr>
          <p:sp>
            <p:nvSpPr>
              <p:cNvPr id="4679" name="Google Shape;4679;p181"/>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81"/>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81"/>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181"/>
            <p:cNvGrpSpPr/>
            <p:nvPr/>
          </p:nvGrpSpPr>
          <p:grpSpPr>
            <a:xfrm>
              <a:off x="-31500" y="580334"/>
              <a:ext cx="915984" cy="3994163"/>
              <a:chOff x="2008200" y="2578500"/>
              <a:chExt cx="446125" cy="1945525"/>
            </a:xfrm>
          </p:grpSpPr>
          <p:sp>
            <p:nvSpPr>
              <p:cNvPr id="4683" name="Google Shape;4683;p18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8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8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8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8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8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81"/>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81"/>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81"/>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81"/>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81"/>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4" name="Google Shape;4694;p181"/>
            <p:cNvSpPr/>
            <p:nvPr/>
          </p:nvSpPr>
          <p:spPr>
            <a:xfrm flipH="1">
              <a:off x="1010" y="4279725"/>
              <a:ext cx="9143915" cy="881532"/>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5" name="Google Shape;4695;p181"/>
            <p:cNvGrpSpPr/>
            <p:nvPr/>
          </p:nvGrpSpPr>
          <p:grpSpPr>
            <a:xfrm>
              <a:off x="1000" y="4108700"/>
              <a:ext cx="3890575" cy="1052550"/>
              <a:chOff x="-3486600" y="4458175"/>
              <a:chExt cx="3890575" cy="1052550"/>
            </a:xfrm>
          </p:grpSpPr>
          <p:sp>
            <p:nvSpPr>
              <p:cNvPr id="4696" name="Google Shape;4696;p181"/>
              <p:cNvSpPr/>
              <p:nvPr/>
            </p:nvSpPr>
            <p:spPr>
              <a:xfrm>
                <a:off x="-2289025" y="46897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81"/>
              <p:cNvSpPr/>
              <p:nvPr/>
            </p:nvSpPr>
            <p:spPr>
              <a:xfrm>
                <a:off x="-3486600" y="44581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98" name="Google Shape;4698;p181"/>
          <p:cNvSpPr txBox="1"/>
          <p:nvPr>
            <p:ph type="title"/>
          </p:nvPr>
        </p:nvSpPr>
        <p:spPr>
          <a:xfrm>
            <a:off x="884475" y="1448275"/>
            <a:ext cx="3643200" cy="1460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8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4699" name="Google Shape;4699;p181"/>
          <p:cNvSpPr txBox="1"/>
          <p:nvPr>
            <p:ph idx="1" type="subTitle"/>
          </p:nvPr>
        </p:nvSpPr>
        <p:spPr>
          <a:xfrm>
            <a:off x="884475" y="2740050"/>
            <a:ext cx="3643200" cy="85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00" name="Shape 4700"/>
        <p:cNvGrpSpPr/>
        <p:nvPr/>
      </p:nvGrpSpPr>
      <p:grpSpPr>
        <a:xfrm>
          <a:off x="0" y="0"/>
          <a:ext cx="0" cy="0"/>
          <a:chOff x="0" y="0"/>
          <a:chExt cx="0" cy="0"/>
        </a:xfrm>
      </p:grpSpPr>
      <p:sp>
        <p:nvSpPr>
          <p:cNvPr id="4701" name="Google Shape;4701;p182"/>
          <p:cNvSpPr/>
          <p:nvPr>
            <p:ph idx="2" type="pic"/>
          </p:nvPr>
        </p:nvSpPr>
        <p:spPr>
          <a:xfrm>
            <a:off x="-28650" y="0"/>
            <a:ext cx="9201300" cy="5143500"/>
          </a:xfrm>
          <a:prstGeom prst="rect">
            <a:avLst/>
          </a:prstGeom>
          <a:noFill/>
          <a:ln>
            <a:noFill/>
          </a:ln>
        </p:spPr>
      </p:sp>
      <p:sp>
        <p:nvSpPr>
          <p:cNvPr id="4702" name="Google Shape;4702;p182"/>
          <p:cNvSpPr txBox="1"/>
          <p:nvPr>
            <p:ph type="title"/>
          </p:nvPr>
        </p:nvSpPr>
        <p:spPr>
          <a:xfrm>
            <a:off x="716700" y="574625"/>
            <a:ext cx="7710600" cy="5367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03" name="Shape 4703"/>
        <p:cNvGrpSpPr/>
        <p:nvPr/>
      </p:nvGrpSpPr>
      <p:grpSpPr>
        <a:xfrm>
          <a:off x="0" y="0"/>
          <a:ext cx="0" cy="0"/>
          <a:chOff x="0" y="0"/>
          <a:chExt cx="0" cy="0"/>
        </a:xfrm>
      </p:grpSpPr>
      <p:grpSp>
        <p:nvGrpSpPr>
          <p:cNvPr id="4704" name="Google Shape;4704;p183"/>
          <p:cNvGrpSpPr/>
          <p:nvPr/>
        </p:nvGrpSpPr>
        <p:grpSpPr>
          <a:xfrm>
            <a:off x="-145200" y="-14850"/>
            <a:ext cx="9909202" cy="5358975"/>
            <a:chOff x="-154725" y="213750"/>
            <a:chExt cx="9909202" cy="5358975"/>
          </a:xfrm>
        </p:grpSpPr>
        <p:sp>
          <p:nvSpPr>
            <p:cNvPr id="4705" name="Google Shape;4705;p183"/>
            <p:cNvSpPr/>
            <p:nvPr/>
          </p:nvSpPr>
          <p:spPr>
            <a:xfrm flipH="1">
              <a:off x="638" y="435800"/>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4706" name="Google Shape;4706;p183"/>
            <p:cNvGrpSpPr/>
            <p:nvPr/>
          </p:nvGrpSpPr>
          <p:grpSpPr>
            <a:xfrm flipH="1">
              <a:off x="-65775" y="853229"/>
              <a:ext cx="9224837" cy="3772500"/>
              <a:chOff x="1000" y="425175"/>
              <a:chExt cx="10047748" cy="3772500"/>
            </a:xfrm>
          </p:grpSpPr>
          <p:sp>
            <p:nvSpPr>
              <p:cNvPr id="4707" name="Google Shape;4707;p183"/>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83"/>
              <p:cNvSpPr/>
              <p:nvPr/>
            </p:nvSpPr>
            <p:spPr>
              <a:xfrm flipH="1">
                <a:off x="6155341" y="670921"/>
                <a:ext cx="3893407"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83"/>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183"/>
            <p:cNvSpPr/>
            <p:nvPr/>
          </p:nvSpPr>
          <p:spPr>
            <a:xfrm flipH="1" rot="1172008">
              <a:off x="182905" y="2333011"/>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83"/>
            <p:cNvSpPr/>
            <p:nvPr/>
          </p:nvSpPr>
          <p:spPr>
            <a:xfrm flipH="1">
              <a:off x="144928" y="3016312"/>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83"/>
            <p:cNvSpPr/>
            <p:nvPr/>
          </p:nvSpPr>
          <p:spPr>
            <a:xfrm flipH="1">
              <a:off x="507321" y="3696637"/>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83"/>
            <p:cNvSpPr/>
            <p:nvPr/>
          </p:nvSpPr>
          <p:spPr>
            <a:xfrm rot="-1171966">
              <a:off x="7481991" y="1586208"/>
              <a:ext cx="1851770" cy="283489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83"/>
            <p:cNvSpPr/>
            <p:nvPr/>
          </p:nvSpPr>
          <p:spPr>
            <a:xfrm>
              <a:off x="7195278" y="2437678"/>
              <a:ext cx="2185753" cy="1725288"/>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183"/>
            <p:cNvGrpSpPr/>
            <p:nvPr/>
          </p:nvGrpSpPr>
          <p:grpSpPr>
            <a:xfrm flipH="1">
              <a:off x="15148" y="3216396"/>
              <a:ext cx="9143915" cy="1760949"/>
              <a:chOff x="1901275" y="3186546"/>
              <a:chExt cx="9143915" cy="1760949"/>
            </a:xfrm>
          </p:grpSpPr>
          <p:sp>
            <p:nvSpPr>
              <p:cNvPr id="4716" name="Google Shape;4716;p183"/>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83"/>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83"/>
            <p:cNvGrpSpPr/>
            <p:nvPr/>
          </p:nvGrpSpPr>
          <p:grpSpPr>
            <a:xfrm flipH="1">
              <a:off x="-23237" y="213750"/>
              <a:ext cx="9088300" cy="4778750"/>
              <a:chOff x="1995275" y="183900"/>
              <a:chExt cx="9088300" cy="4778750"/>
            </a:xfrm>
          </p:grpSpPr>
          <p:sp>
            <p:nvSpPr>
              <p:cNvPr id="4719" name="Google Shape;4719;p183"/>
              <p:cNvSpPr/>
              <p:nvPr/>
            </p:nvSpPr>
            <p:spPr>
              <a:xfrm>
                <a:off x="2169825" y="637450"/>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83"/>
              <p:cNvSpPr/>
              <p:nvPr/>
            </p:nvSpPr>
            <p:spPr>
              <a:xfrm>
                <a:off x="1998250" y="1299400"/>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83"/>
              <p:cNvSpPr/>
              <p:nvPr/>
            </p:nvSpPr>
            <p:spPr>
              <a:xfrm>
                <a:off x="1995275" y="183900"/>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83"/>
              <p:cNvSpPr/>
              <p:nvPr/>
            </p:nvSpPr>
            <p:spPr>
              <a:xfrm>
                <a:off x="2586075" y="783175"/>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83"/>
              <p:cNvSpPr/>
              <p:nvPr/>
            </p:nvSpPr>
            <p:spPr>
              <a:xfrm>
                <a:off x="2737750" y="2338275"/>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83"/>
              <p:cNvSpPr/>
              <p:nvPr/>
            </p:nvSpPr>
            <p:spPr>
              <a:xfrm>
                <a:off x="2488600" y="390300"/>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83"/>
              <p:cNvSpPr/>
              <p:nvPr/>
            </p:nvSpPr>
            <p:spPr>
              <a:xfrm>
                <a:off x="2373725" y="1298900"/>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83"/>
              <p:cNvSpPr/>
              <p:nvPr/>
            </p:nvSpPr>
            <p:spPr>
              <a:xfrm>
                <a:off x="2418475" y="185400"/>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83"/>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83"/>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83"/>
              <p:cNvSpPr/>
              <p:nvPr/>
            </p:nvSpPr>
            <p:spPr>
              <a:xfrm>
                <a:off x="2436875" y="3523400"/>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83"/>
              <p:cNvSpPr/>
              <p:nvPr/>
            </p:nvSpPr>
            <p:spPr>
              <a:xfrm>
                <a:off x="2197175" y="185400"/>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8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8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8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8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8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83"/>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183"/>
            <p:cNvGrpSpPr/>
            <p:nvPr/>
          </p:nvGrpSpPr>
          <p:grpSpPr>
            <a:xfrm flipH="1">
              <a:off x="16062" y="4336875"/>
              <a:ext cx="9174363" cy="1235850"/>
              <a:chOff x="-2878337" y="4288775"/>
              <a:chExt cx="9174363" cy="1235850"/>
            </a:xfrm>
          </p:grpSpPr>
          <p:sp>
            <p:nvSpPr>
              <p:cNvPr id="4738" name="Google Shape;4738;p183"/>
              <p:cNvSpPr/>
              <p:nvPr/>
            </p:nvSpPr>
            <p:spPr>
              <a:xfrm>
                <a:off x="-2878337" y="4288775"/>
                <a:ext cx="9174363"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83"/>
              <p:cNvSpPr/>
              <p:nvPr/>
            </p:nvSpPr>
            <p:spPr>
              <a:xfrm>
                <a:off x="-2878337" y="4373325"/>
                <a:ext cx="7360353"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183"/>
            <p:cNvGrpSpPr/>
            <p:nvPr/>
          </p:nvGrpSpPr>
          <p:grpSpPr>
            <a:xfrm flipH="1">
              <a:off x="6172884" y="983779"/>
              <a:ext cx="1347250" cy="857900"/>
              <a:chOff x="3408650" y="513625"/>
              <a:chExt cx="1347250" cy="857900"/>
            </a:xfrm>
          </p:grpSpPr>
          <p:sp>
            <p:nvSpPr>
              <p:cNvPr id="4741" name="Google Shape;4741;p183"/>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83"/>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83"/>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83"/>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183"/>
            <p:cNvSpPr/>
            <p:nvPr/>
          </p:nvSpPr>
          <p:spPr>
            <a:xfrm flipH="1">
              <a:off x="-23219" y="4261675"/>
              <a:ext cx="3166344"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6" name="Google Shape;4746;p183"/>
          <p:cNvSpPr txBox="1"/>
          <p:nvPr>
            <p:ph hasCustomPrompt="1" type="title"/>
          </p:nvPr>
        </p:nvSpPr>
        <p:spPr>
          <a:xfrm>
            <a:off x="1956900" y="1773850"/>
            <a:ext cx="5230200" cy="107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47" name="Google Shape;4747;p183"/>
          <p:cNvSpPr txBox="1"/>
          <p:nvPr>
            <p:ph idx="1" type="subTitle"/>
          </p:nvPr>
        </p:nvSpPr>
        <p:spPr>
          <a:xfrm>
            <a:off x="1956900" y="2852348"/>
            <a:ext cx="5230200" cy="49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748" name="Shape 4748"/>
        <p:cNvGrpSpPr/>
        <p:nvPr/>
      </p:nvGrpSpPr>
      <p:grpSpPr>
        <a:xfrm>
          <a:off x="0" y="0"/>
          <a:ext cx="0" cy="0"/>
          <a:chOff x="0" y="0"/>
          <a:chExt cx="0" cy="0"/>
        </a:xfrm>
      </p:grpSpPr>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749" name="Shape 4749"/>
        <p:cNvGrpSpPr/>
        <p:nvPr/>
      </p:nvGrpSpPr>
      <p:grpSpPr>
        <a:xfrm>
          <a:off x="0" y="0"/>
          <a:ext cx="0" cy="0"/>
          <a:chOff x="0" y="0"/>
          <a:chExt cx="0" cy="0"/>
        </a:xfrm>
      </p:grpSpPr>
      <p:grpSp>
        <p:nvGrpSpPr>
          <p:cNvPr id="4750" name="Google Shape;4750;p185"/>
          <p:cNvGrpSpPr/>
          <p:nvPr/>
        </p:nvGrpSpPr>
        <p:grpSpPr>
          <a:xfrm>
            <a:off x="-152401" y="2864442"/>
            <a:ext cx="10131601" cy="2296796"/>
            <a:chOff x="-152401" y="2864442"/>
            <a:chExt cx="10131601" cy="2296796"/>
          </a:xfrm>
        </p:grpSpPr>
        <p:grpSp>
          <p:nvGrpSpPr>
            <p:cNvPr id="4751" name="Google Shape;4751;p185"/>
            <p:cNvGrpSpPr/>
            <p:nvPr/>
          </p:nvGrpSpPr>
          <p:grpSpPr>
            <a:xfrm>
              <a:off x="8225125" y="2864442"/>
              <a:ext cx="1754075" cy="2085825"/>
              <a:chOff x="4538975" y="2958950"/>
              <a:chExt cx="1754075" cy="1384550"/>
            </a:xfrm>
          </p:grpSpPr>
          <p:sp>
            <p:nvSpPr>
              <p:cNvPr id="4752" name="Google Shape;4752;p185"/>
              <p:cNvSpPr/>
              <p:nvPr/>
            </p:nvSpPr>
            <p:spPr>
              <a:xfrm>
                <a:off x="45389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85"/>
              <p:cNvSpPr/>
              <p:nvPr/>
            </p:nvSpPr>
            <p:spPr>
              <a:xfrm>
                <a:off x="50582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185"/>
            <p:cNvGrpSpPr/>
            <p:nvPr/>
          </p:nvGrpSpPr>
          <p:grpSpPr>
            <a:xfrm>
              <a:off x="-152401" y="3838347"/>
              <a:ext cx="6613846" cy="1314460"/>
              <a:chOff x="1748875" y="3472010"/>
              <a:chExt cx="6613846" cy="1421038"/>
            </a:xfrm>
          </p:grpSpPr>
          <p:sp>
            <p:nvSpPr>
              <p:cNvPr id="4755" name="Google Shape;4755;p185"/>
              <p:cNvSpPr/>
              <p:nvPr/>
            </p:nvSpPr>
            <p:spPr>
              <a:xfrm>
                <a:off x="1901275" y="4116025"/>
                <a:ext cx="6461446" cy="777023"/>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85"/>
              <p:cNvSpPr/>
              <p:nvPr/>
            </p:nvSpPr>
            <p:spPr>
              <a:xfrm>
                <a:off x="1748875" y="3472010"/>
                <a:ext cx="2828275"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7" name="Google Shape;4757;p18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8" name="Google Shape;4758;p1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59" name="Google Shape;4759;p185"/>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60" name="Google Shape;4760;p185"/>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61" name="Google Shape;4761;p185"/>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62" name="Google Shape;4762;p185"/>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63" name="Google Shape;4763;p185"/>
          <p:cNvSpPr txBox="1"/>
          <p:nvPr>
            <p:ph hasCustomPrompt="1" idx="5" type="title"/>
          </p:nvPr>
        </p:nvSpPr>
        <p:spPr>
          <a:xfrm>
            <a:off x="2151126"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4764" name="Google Shape;4764;p185"/>
          <p:cNvSpPr txBox="1"/>
          <p:nvPr>
            <p:ph hasCustomPrompt="1" idx="6" type="title"/>
          </p:nvPr>
        </p:nvSpPr>
        <p:spPr>
          <a:xfrm>
            <a:off x="2151113"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4765" name="Google Shape;4765;p185"/>
          <p:cNvSpPr txBox="1"/>
          <p:nvPr>
            <p:ph hasCustomPrompt="1" idx="7" type="title"/>
          </p:nvPr>
        </p:nvSpPr>
        <p:spPr>
          <a:xfrm>
            <a:off x="5383797"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4766" name="Google Shape;4766;p185"/>
          <p:cNvSpPr txBox="1"/>
          <p:nvPr>
            <p:ph hasCustomPrompt="1" idx="8" type="title"/>
          </p:nvPr>
        </p:nvSpPr>
        <p:spPr>
          <a:xfrm>
            <a:off x="5383784"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4767" name="Google Shape;4767;p185"/>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4768" name="Google Shape;4768;p185"/>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4769" name="Google Shape;4769;p185"/>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4770" name="Google Shape;4770;p185"/>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771" name="Shape 4771"/>
        <p:cNvGrpSpPr/>
        <p:nvPr/>
      </p:nvGrpSpPr>
      <p:grpSpPr>
        <a:xfrm>
          <a:off x="0" y="0"/>
          <a:ext cx="0" cy="0"/>
          <a:chOff x="0" y="0"/>
          <a:chExt cx="0" cy="0"/>
        </a:xfrm>
      </p:grpSpPr>
      <p:grpSp>
        <p:nvGrpSpPr>
          <p:cNvPr id="4772" name="Google Shape;4772;p186"/>
          <p:cNvGrpSpPr/>
          <p:nvPr/>
        </p:nvGrpSpPr>
        <p:grpSpPr>
          <a:xfrm>
            <a:off x="-11304" y="806175"/>
            <a:ext cx="9228911" cy="4334175"/>
            <a:chOff x="-11304" y="806175"/>
            <a:chExt cx="9228911" cy="4334175"/>
          </a:xfrm>
        </p:grpSpPr>
        <p:grpSp>
          <p:nvGrpSpPr>
            <p:cNvPr id="4773" name="Google Shape;4773;p186"/>
            <p:cNvGrpSpPr/>
            <p:nvPr/>
          </p:nvGrpSpPr>
          <p:grpSpPr>
            <a:xfrm>
              <a:off x="1000" y="806175"/>
              <a:ext cx="9144299" cy="3772500"/>
              <a:chOff x="1000" y="425175"/>
              <a:chExt cx="9960025" cy="3772500"/>
            </a:xfrm>
          </p:grpSpPr>
          <p:sp>
            <p:nvSpPr>
              <p:cNvPr id="4774" name="Google Shape;4774;p186"/>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86"/>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86"/>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186"/>
            <p:cNvGrpSpPr/>
            <p:nvPr/>
          </p:nvGrpSpPr>
          <p:grpSpPr>
            <a:xfrm>
              <a:off x="-11175" y="883134"/>
              <a:ext cx="915984" cy="3994163"/>
              <a:chOff x="2008200" y="2578500"/>
              <a:chExt cx="446125" cy="1945525"/>
            </a:xfrm>
          </p:grpSpPr>
          <p:sp>
            <p:nvSpPr>
              <p:cNvPr id="4778" name="Google Shape;4778;p18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8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8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8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8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8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8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8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8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8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8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186"/>
            <p:cNvGrpSpPr/>
            <p:nvPr/>
          </p:nvGrpSpPr>
          <p:grpSpPr>
            <a:xfrm flipH="1">
              <a:off x="-11304" y="4430150"/>
              <a:ext cx="9228911" cy="710200"/>
              <a:chOff x="1901275" y="4812450"/>
              <a:chExt cx="9228911" cy="710200"/>
            </a:xfrm>
          </p:grpSpPr>
          <p:sp>
            <p:nvSpPr>
              <p:cNvPr id="4790" name="Google Shape;4790;p186"/>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86"/>
              <p:cNvSpPr/>
              <p:nvPr/>
            </p:nvSpPr>
            <p:spPr>
              <a:xfrm>
                <a:off x="5467406" y="4812450"/>
                <a:ext cx="5662780"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2" name="Google Shape;4792;p186"/>
          <p:cNvSpPr txBox="1"/>
          <p:nvPr>
            <p:ph type="title"/>
          </p:nvPr>
        </p:nvSpPr>
        <p:spPr>
          <a:xfrm>
            <a:off x="865625" y="3231525"/>
            <a:ext cx="49029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2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4793" name="Google Shape;4793;p186"/>
          <p:cNvSpPr txBox="1"/>
          <p:nvPr>
            <p:ph idx="1" type="subTitle"/>
          </p:nvPr>
        </p:nvSpPr>
        <p:spPr>
          <a:xfrm>
            <a:off x="865625" y="1380075"/>
            <a:ext cx="4902900" cy="1908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5" name="Shape 205"/>
        <p:cNvGrpSpPr/>
        <p:nvPr/>
      </p:nvGrpSpPr>
      <p:grpSpPr>
        <a:xfrm>
          <a:off x="0" y="0"/>
          <a:ext cx="0" cy="0"/>
          <a:chOff x="0" y="0"/>
          <a:chExt cx="0" cy="0"/>
        </a:xfrm>
      </p:grpSpPr>
      <p:grpSp>
        <p:nvGrpSpPr>
          <p:cNvPr id="206" name="Google Shape;206;p20"/>
          <p:cNvGrpSpPr/>
          <p:nvPr/>
        </p:nvGrpSpPr>
        <p:grpSpPr>
          <a:xfrm>
            <a:off x="8212869" y="883113"/>
            <a:ext cx="1241033" cy="3769124"/>
            <a:chOff x="2453783" y="3192175"/>
            <a:chExt cx="688736" cy="2091750"/>
          </a:xfrm>
        </p:grpSpPr>
        <p:sp>
          <p:nvSpPr>
            <p:cNvPr id="207" name="Google Shape;207;p20"/>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2483625" y="4030650"/>
              <a:ext cx="151700" cy="239750"/>
            </a:xfrm>
            <a:custGeom>
              <a:rect b="b" l="l" r="r" t="t"/>
              <a:pathLst>
                <a:path extrusionOk="0" h="9590" w="6068">
                  <a:moveTo>
                    <a:pt x="558" y="1"/>
                  </a:moveTo>
                  <a:lnTo>
                    <a:pt x="1" y="578"/>
                  </a:lnTo>
                  <a:cubicBezTo>
                    <a:pt x="1" y="578"/>
                    <a:pt x="856" y="1393"/>
                    <a:pt x="1672" y="2428"/>
                  </a:cubicBezTo>
                  <a:cubicBezTo>
                    <a:pt x="3084" y="4119"/>
                    <a:pt x="3303" y="4934"/>
                    <a:pt x="3343" y="5253"/>
                  </a:cubicBezTo>
                  <a:cubicBezTo>
                    <a:pt x="3442" y="6924"/>
                    <a:pt x="5372" y="9450"/>
                    <a:pt x="5451" y="9589"/>
                  </a:cubicBezTo>
                  <a:lnTo>
                    <a:pt x="6068" y="9112"/>
                  </a:lnTo>
                  <a:cubicBezTo>
                    <a:pt x="5551" y="8435"/>
                    <a:pt x="4178" y="6406"/>
                    <a:pt x="4138" y="5173"/>
                  </a:cubicBezTo>
                  <a:cubicBezTo>
                    <a:pt x="4059" y="3462"/>
                    <a:pt x="896" y="359"/>
                    <a:pt x="5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flipH="1">
              <a:off x="2889369" y="3747924"/>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2642275" y="3317000"/>
              <a:ext cx="137775" cy="247700"/>
            </a:xfrm>
            <a:custGeom>
              <a:rect b="b" l="l" r="r" t="t"/>
              <a:pathLst>
                <a:path extrusionOk="0" h="9908" w="5511">
                  <a:moveTo>
                    <a:pt x="597" y="1"/>
                  </a:moveTo>
                  <a:lnTo>
                    <a:pt x="0" y="538"/>
                  </a:lnTo>
                  <a:cubicBezTo>
                    <a:pt x="0" y="538"/>
                    <a:pt x="796" y="1393"/>
                    <a:pt x="1572" y="2468"/>
                  </a:cubicBezTo>
                  <a:cubicBezTo>
                    <a:pt x="2865" y="4258"/>
                    <a:pt x="3064" y="5074"/>
                    <a:pt x="3064" y="5412"/>
                  </a:cubicBezTo>
                  <a:cubicBezTo>
                    <a:pt x="3024" y="7122"/>
                    <a:pt x="4795" y="9788"/>
                    <a:pt x="4874" y="9907"/>
                  </a:cubicBezTo>
                  <a:lnTo>
                    <a:pt x="5511" y="9450"/>
                  </a:lnTo>
                  <a:cubicBezTo>
                    <a:pt x="5053" y="8734"/>
                    <a:pt x="3800" y="6625"/>
                    <a:pt x="3820" y="5412"/>
                  </a:cubicBezTo>
                  <a:cubicBezTo>
                    <a:pt x="3860" y="3681"/>
                    <a:pt x="916" y="379"/>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flipH="1">
              <a:off x="2482633" y="3598528"/>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flipH="1">
              <a:off x="2453783" y="3720378"/>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flipH="1">
              <a:off x="2673583" y="3714403"/>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flipH="1">
              <a:off x="2800844" y="3708649"/>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2760150" y="3192175"/>
              <a:ext cx="56700" cy="223825"/>
            </a:xfrm>
            <a:custGeom>
              <a:rect b="b" l="l" r="r" t="t"/>
              <a:pathLst>
                <a:path extrusionOk="0" h="8953" w="2268">
                  <a:moveTo>
                    <a:pt x="1233" y="1"/>
                  </a:moveTo>
                  <a:lnTo>
                    <a:pt x="497" y="180"/>
                  </a:lnTo>
                  <a:cubicBezTo>
                    <a:pt x="676" y="797"/>
                    <a:pt x="1015" y="2607"/>
                    <a:pt x="597" y="3502"/>
                  </a:cubicBezTo>
                  <a:cubicBezTo>
                    <a:pt x="0" y="4775"/>
                    <a:pt x="1194" y="8594"/>
                    <a:pt x="1373" y="8953"/>
                  </a:cubicBezTo>
                  <a:lnTo>
                    <a:pt x="2268" y="7898"/>
                  </a:lnTo>
                  <a:cubicBezTo>
                    <a:pt x="2268" y="7898"/>
                    <a:pt x="1870" y="7083"/>
                    <a:pt x="1572" y="6168"/>
                  </a:cubicBezTo>
                  <a:cubicBezTo>
                    <a:pt x="1054" y="4576"/>
                    <a:pt x="1154" y="3920"/>
                    <a:pt x="1273" y="3701"/>
                  </a:cubicBezTo>
                  <a:cubicBezTo>
                    <a:pt x="1870" y="2448"/>
                    <a:pt x="1253" y="100"/>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20"/>
          <p:cNvGrpSpPr/>
          <p:nvPr/>
        </p:nvGrpSpPr>
        <p:grpSpPr>
          <a:xfrm>
            <a:off x="1200" y="3859399"/>
            <a:ext cx="9143915" cy="1284006"/>
            <a:chOff x="1200" y="3859399"/>
            <a:chExt cx="9143915" cy="1284006"/>
          </a:xfrm>
        </p:grpSpPr>
        <p:sp>
          <p:nvSpPr>
            <p:cNvPr id="221" name="Google Shape;221;p20"/>
            <p:cNvSpPr/>
            <p:nvPr/>
          </p:nvSpPr>
          <p:spPr>
            <a:xfrm>
              <a:off x="1200" y="4557296"/>
              <a:ext cx="9143915" cy="583051"/>
            </a:xfrm>
            <a:custGeom>
              <a:rect b="b" l="l" r="r" t="t"/>
              <a:pathLst>
                <a:path extrusionOk="0" h="19118" w="152240">
                  <a:moveTo>
                    <a:pt x="0" y="1"/>
                  </a:moveTo>
                  <a:lnTo>
                    <a:pt x="0" y="19118"/>
                  </a:lnTo>
                  <a:lnTo>
                    <a:pt x="152239" y="19118"/>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flipH="1">
              <a:off x="5646880" y="3859399"/>
              <a:ext cx="3498124" cy="1284006"/>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2922450" y="45684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0"/>
          <p:cNvSpPr txBox="1"/>
          <p:nvPr>
            <p:ph type="title"/>
          </p:nvPr>
        </p:nvSpPr>
        <p:spPr>
          <a:xfrm>
            <a:off x="2342450" y="1846650"/>
            <a:ext cx="4461300" cy="145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25" name="Google Shape;225;p20"/>
          <p:cNvGrpSpPr/>
          <p:nvPr/>
        </p:nvGrpSpPr>
        <p:grpSpPr>
          <a:xfrm flipH="1">
            <a:off x="5511225" y="207125"/>
            <a:ext cx="796225" cy="381475"/>
            <a:chOff x="3566300" y="405200"/>
            <a:chExt cx="796225" cy="381475"/>
          </a:xfrm>
        </p:grpSpPr>
        <p:sp>
          <p:nvSpPr>
            <p:cNvPr id="226" name="Google Shape;226;p20"/>
            <p:cNvSpPr/>
            <p:nvPr/>
          </p:nvSpPr>
          <p:spPr>
            <a:xfrm>
              <a:off x="3639900" y="670775"/>
              <a:ext cx="221325" cy="115900"/>
            </a:xfrm>
            <a:custGeom>
              <a:rect b="b" l="l" r="r" t="t"/>
              <a:pathLst>
                <a:path extrusionOk="0" h="4636" w="8853">
                  <a:moveTo>
                    <a:pt x="0" y="1"/>
                  </a:moveTo>
                  <a:lnTo>
                    <a:pt x="3163" y="4636"/>
                  </a:lnTo>
                  <a:lnTo>
                    <a:pt x="8852" y="2408"/>
                  </a:lnTo>
                  <a:cubicBezTo>
                    <a:pt x="8394" y="2292"/>
                    <a:pt x="7965" y="2243"/>
                    <a:pt x="7567" y="2243"/>
                  </a:cubicBezTo>
                  <a:cubicBezTo>
                    <a:pt x="5219" y="2243"/>
                    <a:pt x="3939" y="3959"/>
                    <a:pt x="3939" y="3959"/>
                  </a:cubicBezTo>
                  <a:cubicBezTo>
                    <a:pt x="3442" y="976"/>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3566300" y="527050"/>
              <a:ext cx="174075" cy="71650"/>
            </a:xfrm>
            <a:custGeom>
              <a:rect b="b" l="l" r="r" t="t"/>
              <a:pathLst>
                <a:path extrusionOk="0" h="2866" w="6963">
                  <a:moveTo>
                    <a:pt x="0" y="1"/>
                  </a:moveTo>
                  <a:lnTo>
                    <a:pt x="3163" y="2865"/>
                  </a:lnTo>
                  <a:lnTo>
                    <a:pt x="6963" y="239"/>
                  </a:lnTo>
                  <a:cubicBezTo>
                    <a:pt x="6939" y="239"/>
                    <a:pt x="6916" y="239"/>
                    <a:pt x="6892" y="239"/>
                  </a:cubicBezTo>
                  <a:cubicBezTo>
                    <a:pt x="4499" y="239"/>
                    <a:pt x="3621" y="2249"/>
                    <a:pt x="3621" y="2249"/>
                  </a:cubicBezTo>
                  <a:cubicBezTo>
                    <a:pt x="2725" y="14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4188425" y="405200"/>
              <a:ext cx="174100" cy="71650"/>
            </a:xfrm>
            <a:custGeom>
              <a:rect b="b" l="l" r="r" t="t"/>
              <a:pathLst>
                <a:path extrusionOk="0" h="2866" w="6964">
                  <a:moveTo>
                    <a:pt x="1" y="1"/>
                  </a:moveTo>
                  <a:lnTo>
                    <a:pt x="3124" y="2866"/>
                  </a:lnTo>
                  <a:lnTo>
                    <a:pt x="6963" y="220"/>
                  </a:lnTo>
                  <a:cubicBezTo>
                    <a:pt x="6951" y="220"/>
                    <a:pt x="6939" y="220"/>
                    <a:pt x="6928" y="220"/>
                  </a:cubicBezTo>
                  <a:cubicBezTo>
                    <a:pt x="4488" y="220"/>
                    <a:pt x="3601" y="2249"/>
                    <a:pt x="3601" y="2249"/>
                  </a:cubicBezTo>
                  <a:cubicBezTo>
                    <a:pt x="2706" y="14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794" name="Shape 4794"/>
        <p:cNvGrpSpPr/>
        <p:nvPr/>
      </p:nvGrpSpPr>
      <p:grpSpPr>
        <a:xfrm>
          <a:off x="0" y="0"/>
          <a:ext cx="0" cy="0"/>
          <a:chOff x="0" y="0"/>
          <a:chExt cx="0" cy="0"/>
        </a:xfrm>
      </p:grpSpPr>
      <p:grpSp>
        <p:nvGrpSpPr>
          <p:cNvPr id="4795" name="Google Shape;4795;p187"/>
          <p:cNvGrpSpPr/>
          <p:nvPr/>
        </p:nvGrpSpPr>
        <p:grpSpPr>
          <a:xfrm>
            <a:off x="-230119" y="99782"/>
            <a:ext cx="9399600" cy="5069249"/>
            <a:chOff x="-230119" y="99782"/>
            <a:chExt cx="9399600" cy="5069249"/>
          </a:xfrm>
        </p:grpSpPr>
        <p:grpSp>
          <p:nvGrpSpPr>
            <p:cNvPr id="4796" name="Google Shape;4796;p187"/>
            <p:cNvGrpSpPr/>
            <p:nvPr/>
          </p:nvGrpSpPr>
          <p:grpSpPr>
            <a:xfrm flipH="1">
              <a:off x="-230119" y="445013"/>
              <a:ext cx="9399600" cy="4716226"/>
              <a:chOff x="-31500" y="445013"/>
              <a:chExt cx="9399600" cy="4716226"/>
            </a:xfrm>
          </p:grpSpPr>
          <p:grpSp>
            <p:nvGrpSpPr>
              <p:cNvPr id="4797" name="Google Shape;4797;p187"/>
              <p:cNvGrpSpPr/>
              <p:nvPr/>
            </p:nvGrpSpPr>
            <p:grpSpPr>
              <a:xfrm>
                <a:off x="8218275" y="445013"/>
                <a:ext cx="1149825" cy="4456500"/>
                <a:chOff x="9933750" y="374363"/>
                <a:chExt cx="1149825" cy="4456500"/>
              </a:xfrm>
            </p:grpSpPr>
            <p:sp>
              <p:nvSpPr>
                <p:cNvPr id="4798" name="Google Shape;4798;p187"/>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87"/>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8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8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8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8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8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87"/>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187"/>
              <p:cNvGrpSpPr/>
              <p:nvPr/>
            </p:nvGrpSpPr>
            <p:grpSpPr>
              <a:xfrm>
                <a:off x="-31500" y="580334"/>
                <a:ext cx="915984" cy="3994163"/>
                <a:chOff x="2008200" y="2578500"/>
                <a:chExt cx="446125" cy="1945525"/>
              </a:xfrm>
            </p:grpSpPr>
            <p:sp>
              <p:nvSpPr>
                <p:cNvPr id="4807" name="Google Shape;4807;p18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8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8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8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8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8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87"/>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87"/>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87"/>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87"/>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87"/>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8" name="Google Shape;4818;p18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8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8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1" name="Google Shape;4821;p187"/>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2" name="Google Shape;4822;p187"/>
            <p:cNvGrpSpPr/>
            <p:nvPr/>
          </p:nvGrpSpPr>
          <p:grpSpPr>
            <a:xfrm>
              <a:off x="8205438" y="99782"/>
              <a:ext cx="450575" cy="397400"/>
              <a:chOff x="8512100" y="985082"/>
              <a:chExt cx="450575" cy="397400"/>
            </a:xfrm>
          </p:grpSpPr>
          <p:sp>
            <p:nvSpPr>
              <p:cNvPr id="4823" name="Google Shape;4823;p187"/>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87"/>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25" name="Google Shape;4825;p187"/>
          <p:cNvSpPr txBox="1"/>
          <p:nvPr>
            <p:ph type="title"/>
          </p:nvPr>
        </p:nvSpPr>
        <p:spPr>
          <a:xfrm>
            <a:off x="4190225" y="1084725"/>
            <a:ext cx="3798300" cy="1632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26" name="Google Shape;4826;p187"/>
          <p:cNvSpPr txBox="1"/>
          <p:nvPr>
            <p:ph idx="1" type="subTitle"/>
          </p:nvPr>
        </p:nvSpPr>
        <p:spPr>
          <a:xfrm>
            <a:off x="4190225" y="2854701"/>
            <a:ext cx="3798300" cy="78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27" name="Google Shape;4827;p187"/>
          <p:cNvSpPr/>
          <p:nvPr>
            <p:ph idx="2" type="pic"/>
          </p:nvPr>
        </p:nvSpPr>
        <p:spPr>
          <a:xfrm>
            <a:off x="935325" y="574625"/>
            <a:ext cx="2943600" cy="3714000"/>
          </a:xfrm>
          <a:prstGeom prst="rect">
            <a:avLst/>
          </a:prstGeom>
          <a:noFill/>
          <a:ln>
            <a:noFill/>
          </a:ln>
        </p:spPr>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828" name="Shape 4828"/>
        <p:cNvGrpSpPr/>
        <p:nvPr/>
      </p:nvGrpSpPr>
      <p:grpSpPr>
        <a:xfrm>
          <a:off x="0" y="0"/>
          <a:ext cx="0" cy="0"/>
          <a:chOff x="0" y="0"/>
          <a:chExt cx="0" cy="0"/>
        </a:xfrm>
      </p:grpSpPr>
      <p:grpSp>
        <p:nvGrpSpPr>
          <p:cNvPr id="4829" name="Google Shape;4829;p188"/>
          <p:cNvGrpSpPr/>
          <p:nvPr/>
        </p:nvGrpSpPr>
        <p:grpSpPr>
          <a:xfrm>
            <a:off x="-1015926" y="-194718"/>
            <a:ext cx="10423400" cy="6350744"/>
            <a:chOff x="-1015926" y="-194718"/>
            <a:chExt cx="10423400" cy="6350744"/>
          </a:xfrm>
        </p:grpSpPr>
        <p:grpSp>
          <p:nvGrpSpPr>
            <p:cNvPr id="4830" name="Google Shape;4830;p188"/>
            <p:cNvGrpSpPr/>
            <p:nvPr/>
          </p:nvGrpSpPr>
          <p:grpSpPr>
            <a:xfrm>
              <a:off x="-1015926" y="2989668"/>
              <a:ext cx="3615317" cy="3166358"/>
              <a:chOff x="781965" y="867328"/>
              <a:chExt cx="4728377" cy="4141195"/>
            </a:xfrm>
          </p:grpSpPr>
          <p:sp>
            <p:nvSpPr>
              <p:cNvPr id="4831" name="Google Shape;4831;p188"/>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88"/>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188"/>
            <p:cNvGrpSpPr/>
            <p:nvPr/>
          </p:nvGrpSpPr>
          <p:grpSpPr>
            <a:xfrm>
              <a:off x="34350" y="-98106"/>
              <a:ext cx="678875" cy="5339725"/>
              <a:chOff x="1252200" y="-178968"/>
              <a:chExt cx="678875" cy="5339725"/>
            </a:xfrm>
          </p:grpSpPr>
          <p:sp>
            <p:nvSpPr>
              <p:cNvPr id="4834" name="Google Shape;4834;p18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8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8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7" name="Google Shape;4837;p18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8" name="Google Shape;4838;p188"/>
            <p:cNvGrpSpPr/>
            <p:nvPr/>
          </p:nvGrpSpPr>
          <p:grpSpPr>
            <a:xfrm>
              <a:off x="8524800" y="-194718"/>
              <a:ext cx="619200" cy="5338225"/>
              <a:chOff x="8524800" y="-194718"/>
              <a:chExt cx="619200" cy="5338225"/>
            </a:xfrm>
          </p:grpSpPr>
          <p:sp>
            <p:nvSpPr>
              <p:cNvPr id="4839" name="Google Shape;4839;p18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8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8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8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8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8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8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8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8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188"/>
            <p:cNvGrpSpPr/>
            <p:nvPr/>
          </p:nvGrpSpPr>
          <p:grpSpPr>
            <a:xfrm>
              <a:off x="-222044" y="4207621"/>
              <a:ext cx="1870524" cy="1067180"/>
              <a:chOff x="137276" y="3854024"/>
              <a:chExt cx="1762650" cy="1005635"/>
            </a:xfrm>
          </p:grpSpPr>
          <p:grpSp>
            <p:nvGrpSpPr>
              <p:cNvPr id="4849" name="Google Shape;4849;p188"/>
              <p:cNvGrpSpPr/>
              <p:nvPr/>
            </p:nvGrpSpPr>
            <p:grpSpPr>
              <a:xfrm>
                <a:off x="137276" y="3854024"/>
                <a:ext cx="1762650" cy="1005635"/>
                <a:chOff x="2083436" y="2909224"/>
                <a:chExt cx="2212439" cy="1262250"/>
              </a:xfrm>
            </p:grpSpPr>
            <p:sp>
              <p:nvSpPr>
                <p:cNvPr id="4850" name="Google Shape;4850;p18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88"/>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2" name="Google Shape;4852;p188"/>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3" name="Google Shape;4853;p188"/>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88"/>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8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6" name="Google Shape;4856;p188"/>
          <p:cNvSpPr txBox="1"/>
          <p:nvPr>
            <p:ph type="title"/>
          </p:nvPr>
        </p:nvSpPr>
        <p:spPr>
          <a:xfrm>
            <a:off x="903145" y="1311538"/>
            <a:ext cx="2759700" cy="10893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57" name="Google Shape;4857;p188"/>
          <p:cNvSpPr txBox="1"/>
          <p:nvPr>
            <p:ph idx="1" type="subTitle"/>
          </p:nvPr>
        </p:nvSpPr>
        <p:spPr>
          <a:xfrm>
            <a:off x="903145" y="2476863"/>
            <a:ext cx="2759700" cy="9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4858" name="Shape 4858"/>
        <p:cNvGrpSpPr/>
        <p:nvPr/>
      </p:nvGrpSpPr>
      <p:grpSpPr>
        <a:xfrm>
          <a:off x="0" y="0"/>
          <a:ext cx="0" cy="0"/>
          <a:chOff x="0" y="0"/>
          <a:chExt cx="0" cy="0"/>
        </a:xfrm>
      </p:grpSpPr>
      <p:grpSp>
        <p:nvGrpSpPr>
          <p:cNvPr id="4859" name="Google Shape;4859;p189"/>
          <p:cNvGrpSpPr/>
          <p:nvPr/>
        </p:nvGrpSpPr>
        <p:grpSpPr>
          <a:xfrm>
            <a:off x="-486967" y="445013"/>
            <a:ext cx="9890260" cy="5138650"/>
            <a:chOff x="-486967" y="445013"/>
            <a:chExt cx="9890260" cy="5138650"/>
          </a:xfrm>
        </p:grpSpPr>
        <p:grpSp>
          <p:nvGrpSpPr>
            <p:cNvPr id="4860" name="Google Shape;4860;p189"/>
            <p:cNvGrpSpPr/>
            <p:nvPr/>
          </p:nvGrpSpPr>
          <p:grpSpPr>
            <a:xfrm>
              <a:off x="-31500" y="445013"/>
              <a:ext cx="9399600" cy="4716226"/>
              <a:chOff x="-31500" y="445013"/>
              <a:chExt cx="9399600" cy="4716226"/>
            </a:xfrm>
          </p:grpSpPr>
          <p:grpSp>
            <p:nvGrpSpPr>
              <p:cNvPr id="4861" name="Google Shape;4861;p189"/>
              <p:cNvGrpSpPr/>
              <p:nvPr/>
            </p:nvGrpSpPr>
            <p:grpSpPr>
              <a:xfrm>
                <a:off x="8218275" y="445013"/>
                <a:ext cx="1149825" cy="4456500"/>
                <a:chOff x="9933750" y="374363"/>
                <a:chExt cx="1149825" cy="4456500"/>
              </a:xfrm>
            </p:grpSpPr>
            <p:sp>
              <p:nvSpPr>
                <p:cNvPr id="4862" name="Google Shape;4862;p189"/>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89"/>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8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8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8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8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8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89"/>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189"/>
              <p:cNvGrpSpPr/>
              <p:nvPr/>
            </p:nvGrpSpPr>
            <p:grpSpPr>
              <a:xfrm>
                <a:off x="-31500" y="580334"/>
                <a:ext cx="915984" cy="3994163"/>
                <a:chOff x="2008200" y="2578500"/>
                <a:chExt cx="446125" cy="1945525"/>
              </a:xfrm>
            </p:grpSpPr>
            <p:sp>
              <p:nvSpPr>
                <p:cNvPr id="4871" name="Google Shape;4871;p18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8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8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8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8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8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89"/>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8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8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8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8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2" name="Google Shape;4882;p18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8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8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189"/>
            <p:cNvGrpSpPr/>
            <p:nvPr/>
          </p:nvGrpSpPr>
          <p:grpSpPr>
            <a:xfrm>
              <a:off x="6306470" y="3700937"/>
              <a:ext cx="3096824" cy="1882725"/>
              <a:chOff x="6306470" y="3700937"/>
              <a:chExt cx="3096824" cy="1882725"/>
            </a:xfrm>
          </p:grpSpPr>
          <p:sp>
            <p:nvSpPr>
              <p:cNvPr id="4886" name="Google Shape;4886;p189"/>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89"/>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189"/>
            <p:cNvGrpSpPr/>
            <p:nvPr/>
          </p:nvGrpSpPr>
          <p:grpSpPr>
            <a:xfrm flipH="1">
              <a:off x="-486967" y="3338203"/>
              <a:ext cx="1663214" cy="1977830"/>
              <a:chOff x="4234175" y="2958950"/>
              <a:chExt cx="1754075" cy="1384550"/>
            </a:xfrm>
          </p:grpSpPr>
          <p:sp>
            <p:nvSpPr>
              <p:cNvPr id="4889" name="Google Shape;4889;p189"/>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89"/>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91" name="Google Shape;4891;p189"/>
          <p:cNvSpPr txBox="1"/>
          <p:nvPr>
            <p:ph type="title"/>
          </p:nvPr>
        </p:nvSpPr>
        <p:spPr>
          <a:xfrm>
            <a:off x="924751" y="1740375"/>
            <a:ext cx="3690300" cy="6609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92" name="Google Shape;4892;p189"/>
          <p:cNvSpPr txBox="1"/>
          <p:nvPr>
            <p:ph idx="1" type="subTitle"/>
          </p:nvPr>
        </p:nvSpPr>
        <p:spPr>
          <a:xfrm>
            <a:off x="924751" y="2477450"/>
            <a:ext cx="36903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4893" name="Shape 4893"/>
        <p:cNvGrpSpPr/>
        <p:nvPr/>
      </p:nvGrpSpPr>
      <p:grpSpPr>
        <a:xfrm>
          <a:off x="0" y="0"/>
          <a:ext cx="0" cy="0"/>
          <a:chOff x="0" y="0"/>
          <a:chExt cx="0" cy="0"/>
        </a:xfrm>
      </p:grpSpPr>
      <p:grpSp>
        <p:nvGrpSpPr>
          <p:cNvPr id="4894" name="Google Shape;4894;p190"/>
          <p:cNvGrpSpPr/>
          <p:nvPr/>
        </p:nvGrpSpPr>
        <p:grpSpPr>
          <a:xfrm>
            <a:off x="-230119" y="99782"/>
            <a:ext cx="9399600" cy="5069249"/>
            <a:chOff x="-230119" y="99782"/>
            <a:chExt cx="9399600" cy="5069249"/>
          </a:xfrm>
        </p:grpSpPr>
        <p:grpSp>
          <p:nvGrpSpPr>
            <p:cNvPr id="4895" name="Google Shape;4895;p190"/>
            <p:cNvGrpSpPr/>
            <p:nvPr/>
          </p:nvGrpSpPr>
          <p:grpSpPr>
            <a:xfrm flipH="1">
              <a:off x="-230119" y="445013"/>
              <a:ext cx="9399600" cy="4716226"/>
              <a:chOff x="-31500" y="445013"/>
              <a:chExt cx="9399600" cy="4716226"/>
            </a:xfrm>
          </p:grpSpPr>
          <p:grpSp>
            <p:nvGrpSpPr>
              <p:cNvPr id="4896" name="Google Shape;4896;p190"/>
              <p:cNvGrpSpPr/>
              <p:nvPr/>
            </p:nvGrpSpPr>
            <p:grpSpPr>
              <a:xfrm>
                <a:off x="8218275" y="445013"/>
                <a:ext cx="1149825" cy="4456500"/>
                <a:chOff x="9933750" y="374363"/>
                <a:chExt cx="1149825" cy="4456500"/>
              </a:xfrm>
            </p:grpSpPr>
            <p:sp>
              <p:nvSpPr>
                <p:cNvPr id="4897" name="Google Shape;4897;p190"/>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90"/>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90"/>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90"/>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90"/>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90"/>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90"/>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90"/>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190"/>
              <p:cNvGrpSpPr/>
              <p:nvPr/>
            </p:nvGrpSpPr>
            <p:grpSpPr>
              <a:xfrm>
                <a:off x="-31500" y="580334"/>
                <a:ext cx="915984" cy="3994163"/>
                <a:chOff x="2008200" y="2578500"/>
                <a:chExt cx="446125" cy="1945525"/>
              </a:xfrm>
            </p:grpSpPr>
            <p:sp>
              <p:nvSpPr>
                <p:cNvPr id="4906" name="Google Shape;4906;p19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9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9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9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9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9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9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9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9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9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9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7" name="Google Shape;4917;p190"/>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9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90"/>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0" name="Google Shape;4920;p190"/>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1" name="Google Shape;4921;p190"/>
            <p:cNvGrpSpPr/>
            <p:nvPr/>
          </p:nvGrpSpPr>
          <p:grpSpPr>
            <a:xfrm>
              <a:off x="8205438" y="99782"/>
              <a:ext cx="450575" cy="397400"/>
              <a:chOff x="8512100" y="985082"/>
              <a:chExt cx="450575" cy="397400"/>
            </a:xfrm>
          </p:grpSpPr>
          <p:sp>
            <p:nvSpPr>
              <p:cNvPr id="4922" name="Google Shape;4922;p190"/>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90"/>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24" name="Google Shape;4924;p190"/>
          <p:cNvSpPr txBox="1"/>
          <p:nvPr>
            <p:ph type="title"/>
          </p:nvPr>
        </p:nvSpPr>
        <p:spPr>
          <a:xfrm>
            <a:off x="4692350" y="1830975"/>
            <a:ext cx="36027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25" name="Google Shape;4925;p190"/>
          <p:cNvSpPr txBox="1"/>
          <p:nvPr>
            <p:ph idx="1" type="subTitle"/>
          </p:nvPr>
        </p:nvSpPr>
        <p:spPr>
          <a:xfrm>
            <a:off x="4692350" y="2479875"/>
            <a:ext cx="3602700" cy="78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4926" name="Shape 4926"/>
        <p:cNvGrpSpPr/>
        <p:nvPr/>
      </p:nvGrpSpPr>
      <p:grpSpPr>
        <a:xfrm>
          <a:off x="0" y="0"/>
          <a:ext cx="0" cy="0"/>
          <a:chOff x="0" y="0"/>
          <a:chExt cx="0" cy="0"/>
        </a:xfrm>
      </p:grpSpPr>
      <p:sp>
        <p:nvSpPr>
          <p:cNvPr id="4927" name="Google Shape;4927;p191"/>
          <p:cNvSpPr txBox="1"/>
          <p:nvPr>
            <p:ph idx="1" type="body"/>
          </p:nvPr>
        </p:nvSpPr>
        <p:spPr>
          <a:xfrm>
            <a:off x="720000" y="1215750"/>
            <a:ext cx="3929100" cy="1481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Anaheim"/>
              <a:buChar char="●"/>
              <a:defRPr/>
            </a:lvl1pPr>
            <a:lvl2pPr indent="-317500" lvl="1" marL="914400">
              <a:lnSpc>
                <a:spcPct val="100000"/>
              </a:lnSpc>
              <a:spcBef>
                <a:spcPts val="0"/>
              </a:spcBef>
              <a:spcAft>
                <a:spcPts val="0"/>
              </a:spcAft>
              <a:buSzPts val="1400"/>
              <a:buFont typeface="Anaheim"/>
              <a:buChar char="○"/>
              <a:defRPr/>
            </a:lvl2pPr>
            <a:lvl3pPr indent="-317500" lvl="2" marL="1371600">
              <a:lnSpc>
                <a:spcPct val="100000"/>
              </a:lnSpc>
              <a:spcBef>
                <a:spcPts val="0"/>
              </a:spcBef>
              <a:spcAft>
                <a:spcPts val="0"/>
              </a:spcAft>
              <a:buSzPts val="1400"/>
              <a:buFont typeface="Anaheim"/>
              <a:buChar char="■"/>
              <a:defRPr/>
            </a:lvl3pPr>
            <a:lvl4pPr indent="-317500" lvl="3" marL="1828800">
              <a:lnSpc>
                <a:spcPct val="100000"/>
              </a:lnSpc>
              <a:spcBef>
                <a:spcPts val="0"/>
              </a:spcBef>
              <a:spcAft>
                <a:spcPts val="0"/>
              </a:spcAft>
              <a:buSzPts val="1400"/>
              <a:buFont typeface="Anaheim"/>
              <a:buChar char="●"/>
              <a:defRPr/>
            </a:lvl4pPr>
            <a:lvl5pPr indent="-317500" lvl="4" marL="2286000">
              <a:lnSpc>
                <a:spcPct val="100000"/>
              </a:lnSpc>
              <a:spcBef>
                <a:spcPts val="0"/>
              </a:spcBef>
              <a:spcAft>
                <a:spcPts val="0"/>
              </a:spcAft>
              <a:buSzPts val="1400"/>
              <a:buFont typeface="Anaheim"/>
              <a:buChar char="○"/>
              <a:defRPr/>
            </a:lvl5pPr>
            <a:lvl6pPr indent="-317500" lvl="5" marL="2743200">
              <a:lnSpc>
                <a:spcPct val="100000"/>
              </a:lnSpc>
              <a:spcBef>
                <a:spcPts val="0"/>
              </a:spcBef>
              <a:spcAft>
                <a:spcPts val="0"/>
              </a:spcAft>
              <a:buSzPts val="1400"/>
              <a:buFont typeface="Anaheim"/>
              <a:buChar char="■"/>
              <a:defRPr/>
            </a:lvl6pPr>
            <a:lvl7pPr indent="-317500" lvl="6" marL="3200400">
              <a:lnSpc>
                <a:spcPct val="100000"/>
              </a:lnSpc>
              <a:spcBef>
                <a:spcPts val="0"/>
              </a:spcBef>
              <a:spcAft>
                <a:spcPts val="0"/>
              </a:spcAft>
              <a:buSzPts val="1400"/>
              <a:buFont typeface="Anaheim"/>
              <a:buChar char="●"/>
              <a:defRPr/>
            </a:lvl7pPr>
            <a:lvl8pPr indent="-317500" lvl="7" marL="3657600">
              <a:lnSpc>
                <a:spcPct val="100000"/>
              </a:lnSpc>
              <a:spcBef>
                <a:spcPts val="0"/>
              </a:spcBef>
              <a:spcAft>
                <a:spcPts val="0"/>
              </a:spcAft>
              <a:buSzPts val="1400"/>
              <a:buFont typeface="Anaheim"/>
              <a:buChar char="○"/>
              <a:defRPr/>
            </a:lvl8pPr>
            <a:lvl9pPr indent="-317500" lvl="8" marL="4114800">
              <a:lnSpc>
                <a:spcPct val="100000"/>
              </a:lnSpc>
              <a:spcBef>
                <a:spcPts val="0"/>
              </a:spcBef>
              <a:spcAft>
                <a:spcPts val="0"/>
              </a:spcAft>
              <a:buSzPts val="1400"/>
              <a:buFont typeface="Anaheim"/>
              <a:buChar char="■"/>
              <a:defRPr/>
            </a:lvl9pPr>
          </a:lstStyle>
          <a:p/>
        </p:txBody>
      </p:sp>
      <p:sp>
        <p:nvSpPr>
          <p:cNvPr id="4928" name="Google Shape;4928;p1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29" name="Google Shape;4929;p19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9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9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932" name="Shape 4932"/>
        <p:cNvGrpSpPr/>
        <p:nvPr/>
      </p:nvGrpSpPr>
      <p:grpSpPr>
        <a:xfrm>
          <a:off x="0" y="0"/>
          <a:ext cx="0" cy="0"/>
          <a:chOff x="0" y="0"/>
          <a:chExt cx="0" cy="0"/>
        </a:xfrm>
      </p:grpSpPr>
      <p:grpSp>
        <p:nvGrpSpPr>
          <p:cNvPr id="4933" name="Google Shape;4933;p192"/>
          <p:cNvGrpSpPr/>
          <p:nvPr/>
        </p:nvGrpSpPr>
        <p:grpSpPr>
          <a:xfrm>
            <a:off x="-230119" y="99782"/>
            <a:ext cx="9399600" cy="5069249"/>
            <a:chOff x="-230119" y="99782"/>
            <a:chExt cx="9399600" cy="5069249"/>
          </a:xfrm>
        </p:grpSpPr>
        <p:grpSp>
          <p:nvGrpSpPr>
            <p:cNvPr id="4934" name="Google Shape;4934;p192"/>
            <p:cNvGrpSpPr/>
            <p:nvPr/>
          </p:nvGrpSpPr>
          <p:grpSpPr>
            <a:xfrm flipH="1">
              <a:off x="-230119" y="445013"/>
              <a:ext cx="9399600" cy="4716226"/>
              <a:chOff x="-31500" y="445013"/>
              <a:chExt cx="9399600" cy="4716226"/>
            </a:xfrm>
          </p:grpSpPr>
          <p:grpSp>
            <p:nvGrpSpPr>
              <p:cNvPr id="4935" name="Google Shape;4935;p192"/>
              <p:cNvGrpSpPr/>
              <p:nvPr/>
            </p:nvGrpSpPr>
            <p:grpSpPr>
              <a:xfrm>
                <a:off x="8218275" y="445013"/>
                <a:ext cx="1149825" cy="4456500"/>
                <a:chOff x="9933750" y="374363"/>
                <a:chExt cx="1149825" cy="4456500"/>
              </a:xfrm>
            </p:grpSpPr>
            <p:sp>
              <p:nvSpPr>
                <p:cNvPr id="4936" name="Google Shape;4936;p192"/>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92"/>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92"/>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92"/>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92"/>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92"/>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92"/>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92"/>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192"/>
              <p:cNvGrpSpPr/>
              <p:nvPr/>
            </p:nvGrpSpPr>
            <p:grpSpPr>
              <a:xfrm>
                <a:off x="-31500" y="580334"/>
                <a:ext cx="915984" cy="3994163"/>
                <a:chOff x="2008200" y="2578500"/>
                <a:chExt cx="446125" cy="1945525"/>
              </a:xfrm>
            </p:grpSpPr>
            <p:sp>
              <p:nvSpPr>
                <p:cNvPr id="4945" name="Google Shape;4945;p19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9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9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9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9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9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9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9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9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9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9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6" name="Google Shape;4956;p192"/>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9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92"/>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9" name="Google Shape;4959;p192"/>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0" name="Google Shape;4960;p192"/>
            <p:cNvGrpSpPr/>
            <p:nvPr/>
          </p:nvGrpSpPr>
          <p:grpSpPr>
            <a:xfrm>
              <a:off x="8205438" y="99782"/>
              <a:ext cx="450575" cy="397400"/>
              <a:chOff x="8512100" y="985082"/>
              <a:chExt cx="450575" cy="397400"/>
            </a:xfrm>
          </p:grpSpPr>
          <p:sp>
            <p:nvSpPr>
              <p:cNvPr id="4961" name="Google Shape;4961;p192"/>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92"/>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63" name="Google Shape;4963;p1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64" name="Google Shape;4964;p192"/>
          <p:cNvSpPr txBox="1"/>
          <p:nvPr>
            <p:ph idx="1" type="subTitle"/>
          </p:nvPr>
        </p:nvSpPr>
        <p:spPr>
          <a:xfrm>
            <a:off x="4926942"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65" name="Google Shape;4965;p192"/>
          <p:cNvSpPr txBox="1"/>
          <p:nvPr>
            <p:ph idx="2" type="subTitle"/>
          </p:nvPr>
        </p:nvSpPr>
        <p:spPr>
          <a:xfrm>
            <a:off x="1368617"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66" name="Google Shape;4966;p192"/>
          <p:cNvSpPr txBox="1"/>
          <p:nvPr>
            <p:ph idx="3" type="subTitle"/>
          </p:nvPr>
        </p:nvSpPr>
        <p:spPr>
          <a:xfrm>
            <a:off x="1368617"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4967" name="Google Shape;4967;p192"/>
          <p:cNvSpPr txBox="1"/>
          <p:nvPr>
            <p:ph idx="4" type="subTitle"/>
          </p:nvPr>
        </p:nvSpPr>
        <p:spPr>
          <a:xfrm>
            <a:off x="4926946"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968" name="Shape 4968"/>
        <p:cNvGrpSpPr/>
        <p:nvPr/>
      </p:nvGrpSpPr>
      <p:grpSpPr>
        <a:xfrm>
          <a:off x="0" y="0"/>
          <a:ext cx="0" cy="0"/>
          <a:chOff x="0" y="0"/>
          <a:chExt cx="0" cy="0"/>
        </a:xfrm>
      </p:grpSpPr>
      <p:grpSp>
        <p:nvGrpSpPr>
          <p:cNvPr id="4969" name="Google Shape;4969;p193"/>
          <p:cNvGrpSpPr/>
          <p:nvPr/>
        </p:nvGrpSpPr>
        <p:grpSpPr>
          <a:xfrm>
            <a:off x="-486967" y="445013"/>
            <a:ext cx="9855067" cy="4871020"/>
            <a:chOff x="-486967" y="445013"/>
            <a:chExt cx="9855067" cy="4871020"/>
          </a:xfrm>
        </p:grpSpPr>
        <p:grpSp>
          <p:nvGrpSpPr>
            <p:cNvPr id="4970" name="Google Shape;4970;p193"/>
            <p:cNvGrpSpPr/>
            <p:nvPr/>
          </p:nvGrpSpPr>
          <p:grpSpPr>
            <a:xfrm>
              <a:off x="-31500" y="445013"/>
              <a:ext cx="9399600" cy="4716226"/>
              <a:chOff x="-31500" y="445013"/>
              <a:chExt cx="9399600" cy="4716226"/>
            </a:xfrm>
          </p:grpSpPr>
          <p:grpSp>
            <p:nvGrpSpPr>
              <p:cNvPr id="4971" name="Google Shape;4971;p193"/>
              <p:cNvGrpSpPr/>
              <p:nvPr/>
            </p:nvGrpSpPr>
            <p:grpSpPr>
              <a:xfrm>
                <a:off x="8218275" y="445013"/>
                <a:ext cx="1149825" cy="4456500"/>
                <a:chOff x="9933750" y="374363"/>
                <a:chExt cx="1149825" cy="4456500"/>
              </a:xfrm>
            </p:grpSpPr>
            <p:sp>
              <p:nvSpPr>
                <p:cNvPr id="4972" name="Google Shape;4972;p193"/>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93"/>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9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9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9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9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9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93"/>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193"/>
              <p:cNvGrpSpPr/>
              <p:nvPr/>
            </p:nvGrpSpPr>
            <p:grpSpPr>
              <a:xfrm>
                <a:off x="-31500" y="580334"/>
                <a:ext cx="915984" cy="3994163"/>
                <a:chOff x="2008200" y="2578500"/>
                <a:chExt cx="446125" cy="1945525"/>
              </a:xfrm>
            </p:grpSpPr>
            <p:sp>
              <p:nvSpPr>
                <p:cNvPr id="4981" name="Google Shape;4981;p19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9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9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9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9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9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93"/>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93"/>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93"/>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93"/>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93"/>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2" name="Google Shape;4992;p19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9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9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193"/>
            <p:cNvGrpSpPr/>
            <p:nvPr/>
          </p:nvGrpSpPr>
          <p:grpSpPr>
            <a:xfrm flipH="1">
              <a:off x="-486967" y="3338203"/>
              <a:ext cx="1663214" cy="1977830"/>
              <a:chOff x="4234175" y="2958950"/>
              <a:chExt cx="1754075" cy="1384550"/>
            </a:xfrm>
          </p:grpSpPr>
          <p:sp>
            <p:nvSpPr>
              <p:cNvPr id="4996" name="Google Shape;4996;p193"/>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93"/>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98" name="Google Shape;4998;p1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99" name="Google Shape;4999;p193"/>
          <p:cNvSpPr txBox="1"/>
          <p:nvPr>
            <p:ph idx="1" type="subTitle"/>
          </p:nvPr>
        </p:nvSpPr>
        <p:spPr>
          <a:xfrm>
            <a:off x="4700313" y="1456450"/>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00" name="Google Shape;5000;p193"/>
          <p:cNvSpPr txBox="1"/>
          <p:nvPr>
            <p:ph idx="2" type="subTitle"/>
          </p:nvPr>
        </p:nvSpPr>
        <p:spPr>
          <a:xfrm>
            <a:off x="913463" y="1457788"/>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2">
    <p:spTree>
      <p:nvGrpSpPr>
        <p:cNvPr id="5001" name="Shape 5001"/>
        <p:cNvGrpSpPr/>
        <p:nvPr/>
      </p:nvGrpSpPr>
      <p:grpSpPr>
        <a:xfrm>
          <a:off x="0" y="0"/>
          <a:ext cx="0" cy="0"/>
          <a:chOff x="0" y="0"/>
          <a:chExt cx="0" cy="0"/>
        </a:xfrm>
      </p:grpSpPr>
      <p:grpSp>
        <p:nvGrpSpPr>
          <p:cNvPr id="5002" name="Google Shape;5002;p194"/>
          <p:cNvGrpSpPr/>
          <p:nvPr/>
        </p:nvGrpSpPr>
        <p:grpSpPr>
          <a:xfrm>
            <a:off x="-832376" y="-194718"/>
            <a:ext cx="10076550" cy="6350726"/>
            <a:chOff x="-832376" y="-194718"/>
            <a:chExt cx="10076550" cy="6350726"/>
          </a:xfrm>
        </p:grpSpPr>
        <p:grpSp>
          <p:nvGrpSpPr>
            <p:cNvPr id="5003" name="Google Shape;5003;p194"/>
            <p:cNvGrpSpPr/>
            <p:nvPr/>
          </p:nvGrpSpPr>
          <p:grpSpPr>
            <a:xfrm>
              <a:off x="-832376" y="3235484"/>
              <a:ext cx="2983068" cy="2920524"/>
              <a:chOff x="1022025" y="1188825"/>
              <a:chExt cx="3901475" cy="3819675"/>
            </a:xfrm>
          </p:grpSpPr>
          <p:sp>
            <p:nvSpPr>
              <p:cNvPr id="5004" name="Google Shape;5004;p194"/>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94"/>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194"/>
            <p:cNvGrpSpPr/>
            <p:nvPr/>
          </p:nvGrpSpPr>
          <p:grpSpPr>
            <a:xfrm>
              <a:off x="34350" y="-98106"/>
              <a:ext cx="678875" cy="5339725"/>
              <a:chOff x="1252200" y="-178968"/>
              <a:chExt cx="678875" cy="5339725"/>
            </a:xfrm>
          </p:grpSpPr>
          <p:sp>
            <p:nvSpPr>
              <p:cNvPr id="5007" name="Google Shape;5007;p194"/>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94"/>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94"/>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0" name="Google Shape;5010;p19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1" name="Google Shape;5011;p194"/>
            <p:cNvGrpSpPr/>
            <p:nvPr/>
          </p:nvGrpSpPr>
          <p:grpSpPr>
            <a:xfrm>
              <a:off x="8524800" y="-194718"/>
              <a:ext cx="619200" cy="5338225"/>
              <a:chOff x="8524800" y="-194718"/>
              <a:chExt cx="619200" cy="5338225"/>
            </a:xfrm>
          </p:grpSpPr>
          <p:sp>
            <p:nvSpPr>
              <p:cNvPr id="5012" name="Google Shape;5012;p194"/>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94"/>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94"/>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94"/>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94"/>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94"/>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94"/>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94"/>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94"/>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194"/>
            <p:cNvGrpSpPr/>
            <p:nvPr/>
          </p:nvGrpSpPr>
          <p:grpSpPr>
            <a:xfrm>
              <a:off x="-222044" y="4207621"/>
              <a:ext cx="1870524" cy="1067180"/>
              <a:chOff x="137276" y="3854024"/>
              <a:chExt cx="1762650" cy="1005635"/>
            </a:xfrm>
          </p:grpSpPr>
          <p:grpSp>
            <p:nvGrpSpPr>
              <p:cNvPr id="5022" name="Google Shape;5022;p194"/>
              <p:cNvGrpSpPr/>
              <p:nvPr/>
            </p:nvGrpSpPr>
            <p:grpSpPr>
              <a:xfrm>
                <a:off x="137276" y="3854024"/>
                <a:ext cx="1762650" cy="1005635"/>
                <a:chOff x="2083436" y="2909224"/>
                <a:chExt cx="2212439" cy="1262250"/>
              </a:xfrm>
            </p:grpSpPr>
            <p:sp>
              <p:nvSpPr>
                <p:cNvPr id="5023" name="Google Shape;5023;p194"/>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94"/>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5" name="Google Shape;5025;p194"/>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6" name="Google Shape;5026;p194"/>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94"/>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94"/>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9" name="Google Shape;5029;p1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30" name="Google Shape;5030;p194"/>
          <p:cNvSpPr txBox="1"/>
          <p:nvPr>
            <p:ph idx="1" type="subTitle"/>
          </p:nvPr>
        </p:nvSpPr>
        <p:spPr>
          <a:xfrm>
            <a:off x="4571850" y="2194300"/>
            <a:ext cx="3852000" cy="155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
        <p:nvSpPr>
          <p:cNvPr id="5031" name="Google Shape;5031;p194"/>
          <p:cNvSpPr txBox="1"/>
          <p:nvPr>
            <p:ph idx="2" type="subTitle"/>
          </p:nvPr>
        </p:nvSpPr>
        <p:spPr>
          <a:xfrm>
            <a:off x="720000" y="1591425"/>
            <a:ext cx="3852000" cy="2154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032" name="Shape 5032"/>
        <p:cNvGrpSpPr/>
        <p:nvPr/>
      </p:nvGrpSpPr>
      <p:grpSpPr>
        <a:xfrm>
          <a:off x="0" y="0"/>
          <a:ext cx="0" cy="0"/>
          <a:chOff x="0" y="0"/>
          <a:chExt cx="0" cy="0"/>
        </a:xfrm>
      </p:grpSpPr>
      <p:grpSp>
        <p:nvGrpSpPr>
          <p:cNvPr id="5033" name="Google Shape;5033;p195"/>
          <p:cNvGrpSpPr/>
          <p:nvPr/>
        </p:nvGrpSpPr>
        <p:grpSpPr>
          <a:xfrm flipH="1">
            <a:off x="-231432" y="-194718"/>
            <a:ext cx="10423391" cy="6350726"/>
            <a:chOff x="-1015917" y="-194718"/>
            <a:chExt cx="10423391" cy="6350726"/>
          </a:xfrm>
        </p:grpSpPr>
        <p:grpSp>
          <p:nvGrpSpPr>
            <p:cNvPr id="5034" name="Google Shape;5034;p195"/>
            <p:cNvGrpSpPr/>
            <p:nvPr/>
          </p:nvGrpSpPr>
          <p:grpSpPr>
            <a:xfrm>
              <a:off x="-1015917" y="3382634"/>
              <a:ext cx="3166609" cy="2773374"/>
              <a:chOff x="781976" y="1381279"/>
              <a:chExt cx="4141524" cy="3627221"/>
            </a:xfrm>
          </p:grpSpPr>
          <p:sp>
            <p:nvSpPr>
              <p:cNvPr id="5035" name="Google Shape;5035;p195"/>
              <p:cNvSpPr/>
              <p:nvPr/>
            </p:nvSpPr>
            <p:spPr>
              <a:xfrm>
                <a:off x="781976" y="1381279"/>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95"/>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195"/>
            <p:cNvGrpSpPr/>
            <p:nvPr/>
          </p:nvGrpSpPr>
          <p:grpSpPr>
            <a:xfrm>
              <a:off x="34350" y="-98106"/>
              <a:ext cx="678875" cy="5339725"/>
              <a:chOff x="1252200" y="-178968"/>
              <a:chExt cx="678875" cy="5339725"/>
            </a:xfrm>
          </p:grpSpPr>
          <p:sp>
            <p:nvSpPr>
              <p:cNvPr id="5038" name="Google Shape;5038;p195"/>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95"/>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95"/>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1" name="Google Shape;5041;p19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2" name="Google Shape;5042;p195"/>
            <p:cNvGrpSpPr/>
            <p:nvPr/>
          </p:nvGrpSpPr>
          <p:grpSpPr>
            <a:xfrm>
              <a:off x="8524800" y="-194718"/>
              <a:ext cx="619200" cy="5338225"/>
              <a:chOff x="8524800" y="-194718"/>
              <a:chExt cx="619200" cy="5338225"/>
            </a:xfrm>
          </p:grpSpPr>
          <p:sp>
            <p:nvSpPr>
              <p:cNvPr id="5043" name="Google Shape;5043;p195"/>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95"/>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95"/>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95"/>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95"/>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95"/>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95"/>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95"/>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95"/>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195"/>
            <p:cNvGrpSpPr/>
            <p:nvPr/>
          </p:nvGrpSpPr>
          <p:grpSpPr>
            <a:xfrm>
              <a:off x="-222044" y="4207621"/>
              <a:ext cx="1870524" cy="1067180"/>
              <a:chOff x="137276" y="3854024"/>
              <a:chExt cx="1762650" cy="1005635"/>
            </a:xfrm>
          </p:grpSpPr>
          <p:grpSp>
            <p:nvGrpSpPr>
              <p:cNvPr id="5053" name="Google Shape;5053;p195"/>
              <p:cNvGrpSpPr/>
              <p:nvPr/>
            </p:nvGrpSpPr>
            <p:grpSpPr>
              <a:xfrm>
                <a:off x="137276" y="3854024"/>
                <a:ext cx="1762650" cy="1005635"/>
                <a:chOff x="2083436" y="2909224"/>
                <a:chExt cx="2212439" cy="1262250"/>
              </a:xfrm>
            </p:grpSpPr>
            <p:sp>
              <p:nvSpPr>
                <p:cNvPr id="5054" name="Google Shape;5054;p19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9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6" name="Google Shape;5056;p19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7" name="Google Shape;5057;p195"/>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95"/>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95"/>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1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61" name="Google Shape;5061;p195"/>
          <p:cNvSpPr txBox="1"/>
          <p:nvPr>
            <p:ph idx="1" type="subTitle"/>
          </p:nvPr>
        </p:nvSpPr>
        <p:spPr>
          <a:xfrm>
            <a:off x="1229586"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62" name="Google Shape;5062;p195"/>
          <p:cNvSpPr txBox="1"/>
          <p:nvPr>
            <p:ph idx="2" type="subTitle"/>
          </p:nvPr>
        </p:nvSpPr>
        <p:spPr>
          <a:xfrm>
            <a:off x="3524779"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63" name="Google Shape;5063;p195"/>
          <p:cNvSpPr txBox="1"/>
          <p:nvPr>
            <p:ph idx="3" type="subTitle"/>
          </p:nvPr>
        </p:nvSpPr>
        <p:spPr>
          <a:xfrm>
            <a:off x="5820593"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64" name="Google Shape;5064;p195"/>
          <p:cNvSpPr txBox="1"/>
          <p:nvPr>
            <p:ph idx="4" type="subTitle"/>
          </p:nvPr>
        </p:nvSpPr>
        <p:spPr>
          <a:xfrm>
            <a:off x="1229586"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065" name="Google Shape;5065;p195"/>
          <p:cNvSpPr txBox="1"/>
          <p:nvPr>
            <p:ph idx="5" type="subTitle"/>
          </p:nvPr>
        </p:nvSpPr>
        <p:spPr>
          <a:xfrm>
            <a:off x="3524779"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066" name="Google Shape;5066;p195"/>
          <p:cNvSpPr txBox="1"/>
          <p:nvPr>
            <p:ph idx="6" type="subTitle"/>
          </p:nvPr>
        </p:nvSpPr>
        <p:spPr>
          <a:xfrm>
            <a:off x="5820593"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067" name="Shape 5067"/>
        <p:cNvGrpSpPr/>
        <p:nvPr/>
      </p:nvGrpSpPr>
      <p:grpSpPr>
        <a:xfrm>
          <a:off x="0" y="0"/>
          <a:ext cx="0" cy="0"/>
          <a:chOff x="0" y="0"/>
          <a:chExt cx="0" cy="0"/>
        </a:xfrm>
      </p:grpSpPr>
      <p:grpSp>
        <p:nvGrpSpPr>
          <p:cNvPr id="5068" name="Google Shape;5068;p196"/>
          <p:cNvGrpSpPr/>
          <p:nvPr/>
        </p:nvGrpSpPr>
        <p:grpSpPr>
          <a:xfrm>
            <a:off x="-31500" y="445013"/>
            <a:ext cx="9399600" cy="4716226"/>
            <a:chOff x="-31500" y="445013"/>
            <a:chExt cx="9399600" cy="4716226"/>
          </a:xfrm>
        </p:grpSpPr>
        <p:grpSp>
          <p:nvGrpSpPr>
            <p:cNvPr id="5069" name="Google Shape;5069;p196"/>
            <p:cNvGrpSpPr/>
            <p:nvPr/>
          </p:nvGrpSpPr>
          <p:grpSpPr>
            <a:xfrm>
              <a:off x="8218275" y="445013"/>
              <a:ext cx="1149825" cy="4456500"/>
              <a:chOff x="9933750" y="374363"/>
              <a:chExt cx="1149825" cy="4456500"/>
            </a:xfrm>
          </p:grpSpPr>
          <p:sp>
            <p:nvSpPr>
              <p:cNvPr id="5070" name="Google Shape;5070;p196"/>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96"/>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96"/>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96"/>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96"/>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96"/>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96"/>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96"/>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196"/>
            <p:cNvGrpSpPr/>
            <p:nvPr/>
          </p:nvGrpSpPr>
          <p:grpSpPr>
            <a:xfrm>
              <a:off x="-31500" y="580334"/>
              <a:ext cx="915984" cy="3994163"/>
              <a:chOff x="2008200" y="2578500"/>
              <a:chExt cx="446125" cy="1945525"/>
            </a:xfrm>
          </p:grpSpPr>
          <p:sp>
            <p:nvSpPr>
              <p:cNvPr id="5079" name="Google Shape;5079;p19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9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9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9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9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9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9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9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9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9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9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0" name="Google Shape;5090;p196"/>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9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96"/>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3" name="Google Shape;5093;p1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94" name="Google Shape;5094;p196"/>
          <p:cNvSpPr txBox="1"/>
          <p:nvPr>
            <p:ph idx="1" type="subTitle"/>
          </p:nvPr>
        </p:nvSpPr>
        <p:spPr>
          <a:xfrm>
            <a:off x="2343922"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95" name="Google Shape;5095;p196"/>
          <p:cNvSpPr txBox="1"/>
          <p:nvPr>
            <p:ph idx="2" type="subTitle"/>
          </p:nvPr>
        </p:nvSpPr>
        <p:spPr>
          <a:xfrm>
            <a:off x="5932788"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96" name="Google Shape;5096;p196"/>
          <p:cNvSpPr txBox="1"/>
          <p:nvPr>
            <p:ph idx="3" type="subTitle"/>
          </p:nvPr>
        </p:nvSpPr>
        <p:spPr>
          <a:xfrm>
            <a:off x="2343922"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97" name="Google Shape;5097;p196"/>
          <p:cNvSpPr txBox="1"/>
          <p:nvPr>
            <p:ph idx="4" type="subTitle"/>
          </p:nvPr>
        </p:nvSpPr>
        <p:spPr>
          <a:xfrm>
            <a:off x="5932938"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98" name="Google Shape;5098;p196"/>
          <p:cNvSpPr txBox="1"/>
          <p:nvPr>
            <p:ph idx="5" type="subTitle"/>
          </p:nvPr>
        </p:nvSpPr>
        <p:spPr>
          <a:xfrm>
            <a:off x="2343772"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5099" name="Google Shape;5099;p196"/>
          <p:cNvSpPr txBox="1"/>
          <p:nvPr>
            <p:ph idx="6" type="subTitle"/>
          </p:nvPr>
        </p:nvSpPr>
        <p:spPr>
          <a:xfrm>
            <a:off x="2343772"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5100" name="Google Shape;5100;p196"/>
          <p:cNvSpPr txBox="1"/>
          <p:nvPr>
            <p:ph idx="7" type="subTitle"/>
          </p:nvPr>
        </p:nvSpPr>
        <p:spPr>
          <a:xfrm>
            <a:off x="5932787"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5101" name="Google Shape;5101;p196"/>
          <p:cNvSpPr txBox="1"/>
          <p:nvPr>
            <p:ph idx="8" type="subTitle"/>
          </p:nvPr>
        </p:nvSpPr>
        <p:spPr>
          <a:xfrm>
            <a:off x="5932787"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grpSp>
        <p:nvGrpSpPr>
          <p:cNvPr id="5102" name="Google Shape;5102;p196"/>
          <p:cNvGrpSpPr/>
          <p:nvPr/>
        </p:nvGrpSpPr>
        <p:grpSpPr>
          <a:xfrm>
            <a:off x="7365664" y="4003175"/>
            <a:ext cx="2037630" cy="1580487"/>
            <a:chOff x="7365664" y="4003175"/>
            <a:chExt cx="2037630" cy="1580487"/>
          </a:xfrm>
        </p:grpSpPr>
        <p:sp>
          <p:nvSpPr>
            <p:cNvPr id="5103" name="Google Shape;5103;p196"/>
            <p:cNvSpPr/>
            <p:nvPr/>
          </p:nvSpPr>
          <p:spPr>
            <a:xfrm flipH="1">
              <a:off x="7365664" y="4101300"/>
              <a:ext cx="1769086" cy="57268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96"/>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196"/>
          <p:cNvGrpSpPr/>
          <p:nvPr/>
        </p:nvGrpSpPr>
        <p:grpSpPr>
          <a:xfrm flipH="1">
            <a:off x="-486967" y="3338203"/>
            <a:ext cx="1663214" cy="1977830"/>
            <a:chOff x="4234175" y="2958950"/>
            <a:chExt cx="1754075" cy="1384550"/>
          </a:xfrm>
        </p:grpSpPr>
        <p:sp>
          <p:nvSpPr>
            <p:cNvPr id="5106" name="Google Shape;5106;p196"/>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96"/>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9" name="Shape 229"/>
        <p:cNvGrpSpPr/>
        <p:nvPr/>
      </p:nvGrpSpPr>
      <p:grpSpPr>
        <a:xfrm>
          <a:off x="0" y="0"/>
          <a:ext cx="0" cy="0"/>
          <a:chOff x="0" y="0"/>
          <a:chExt cx="0" cy="0"/>
        </a:xfrm>
      </p:grpSpPr>
      <p:grpSp>
        <p:nvGrpSpPr>
          <p:cNvPr id="230" name="Google Shape;230;p21"/>
          <p:cNvGrpSpPr/>
          <p:nvPr/>
        </p:nvGrpSpPr>
        <p:grpSpPr>
          <a:xfrm>
            <a:off x="-31500" y="580334"/>
            <a:ext cx="9176798" cy="4580923"/>
            <a:chOff x="-31500" y="580334"/>
            <a:chExt cx="9176798" cy="4580923"/>
          </a:xfrm>
        </p:grpSpPr>
        <p:sp>
          <p:nvSpPr>
            <p:cNvPr id="231" name="Google Shape;231;p2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4989825" y="814550"/>
              <a:ext cx="4154084"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1"/>
            <p:cNvGrpSpPr/>
            <p:nvPr/>
          </p:nvGrpSpPr>
          <p:grpSpPr>
            <a:xfrm>
              <a:off x="1000" y="882375"/>
              <a:ext cx="9144299" cy="3772500"/>
              <a:chOff x="1000" y="425175"/>
              <a:chExt cx="9960025" cy="3772500"/>
            </a:xfrm>
          </p:grpSpPr>
          <p:sp>
            <p:nvSpPr>
              <p:cNvPr id="234" name="Google Shape;234;p21"/>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21"/>
            <p:cNvGrpSpPr/>
            <p:nvPr/>
          </p:nvGrpSpPr>
          <p:grpSpPr>
            <a:xfrm>
              <a:off x="-31500" y="580334"/>
              <a:ext cx="915984" cy="3994163"/>
              <a:chOff x="2008200" y="2578500"/>
              <a:chExt cx="446125" cy="1945525"/>
            </a:xfrm>
          </p:grpSpPr>
          <p:sp>
            <p:nvSpPr>
              <p:cNvPr id="238" name="Google Shape;238;p2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21"/>
            <p:cNvSpPr/>
            <p:nvPr/>
          </p:nvSpPr>
          <p:spPr>
            <a:xfrm flipH="1">
              <a:off x="1010" y="4279725"/>
              <a:ext cx="9143915" cy="881532"/>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1"/>
            <p:cNvGrpSpPr/>
            <p:nvPr/>
          </p:nvGrpSpPr>
          <p:grpSpPr>
            <a:xfrm>
              <a:off x="1000" y="4108700"/>
              <a:ext cx="3890575" cy="1052550"/>
              <a:chOff x="-3486600" y="4458175"/>
              <a:chExt cx="3890575" cy="1052550"/>
            </a:xfrm>
          </p:grpSpPr>
          <p:sp>
            <p:nvSpPr>
              <p:cNvPr id="251" name="Google Shape;251;p21"/>
              <p:cNvSpPr/>
              <p:nvPr/>
            </p:nvSpPr>
            <p:spPr>
              <a:xfrm>
                <a:off x="-2289025" y="46897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3486600" y="44581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3" name="Google Shape;253;p21"/>
          <p:cNvSpPr txBox="1"/>
          <p:nvPr>
            <p:ph type="title"/>
          </p:nvPr>
        </p:nvSpPr>
        <p:spPr>
          <a:xfrm>
            <a:off x="884475" y="1448275"/>
            <a:ext cx="3643200" cy="1460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8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54" name="Google Shape;254;p21"/>
          <p:cNvSpPr txBox="1"/>
          <p:nvPr>
            <p:ph idx="1" type="subTitle"/>
          </p:nvPr>
        </p:nvSpPr>
        <p:spPr>
          <a:xfrm>
            <a:off x="884475" y="2740050"/>
            <a:ext cx="3643200" cy="85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108" name="Shape 5108"/>
        <p:cNvGrpSpPr/>
        <p:nvPr/>
      </p:nvGrpSpPr>
      <p:grpSpPr>
        <a:xfrm>
          <a:off x="0" y="0"/>
          <a:ext cx="0" cy="0"/>
          <a:chOff x="0" y="0"/>
          <a:chExt cx="0" cy="0"/>
        </a:xfrm>
      </p:grpSpPr>
      <p:sp>
        <p:nvSpPr>
          <p:cNvPr id="5109" name="Google Shape;5109;p1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10" name="Google Shape;5110;p197"/>
          <p:cNvSpPr txBox="1"/>
          <p:nvPr>
            <p:ph idx="1" type="subTitle"/>
          </p:nvPr>
        </p:nvSpPr>
        <p:spPr>
          <a:xfrm>
            <a:off x="1238978" y="1815424"/>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11" name="Google Shape;5111;p197"/>
          <p:cNvSpPr txBox="1"/>
          <p:nvPr>
            <p:ph idx="2" type="subTitle"/>
          </p:nvPr>
        </p:nvSpPr>
        <p:spPr>
          <a:xfrm>
            <a:off x="3536390" y="1815424"/>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12" name="Google Shape;5112;p197"/>
          <p:cNvSpPr txBox="1"/>
          <p:nvPr>
            <p:ph idx="3" type="subTitle"/>
          </p:nvPr>
        </p:nvSpPr>
        <p:spPr>
          <a:xfrm>
            <a:off x="1238978" y="3313938"/>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13" name="Google Shape;5113;p197"/>
          <p:cNvSpPr txBox="1"/>
          <p:nvPr>
            <p:ph idx="4" type="subTitle"/>
          </p:nvPr>
        </p:nvSpPr>
        <p:spPr>
          <a:xfrm>
            <a:off x="3536390" y="3313938"/>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14" name="Google Shape;5114;p197"/>
          <p:cNvSpPr txBox="1"/>
          <p:nvPr>
            <p:ph idx="5" type="subTitle"/>
          </p:nvPr>
        </p:nvSpPr>
        <p:spPr>
          <a:xfrm>
            <a:off x="5831330" y="1815424"/>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15" name="Google Shape;5115;p197"/>
          <p:cNvSpPr txBox="1"/>
          <p:nvPr>
            <p:ph idx="6" type="subTitle"/>
          </p:nvPr>
        </p:nvSpPr>
        <p:spPr>
          <a:xfrm>
            <a:off x="5831330" y="3313938"/>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16" name="Google Shape;5116;p197"/>
          <p:cNvSpPr txBox="1"/>
          <p:nvPr>
            <p:ph idx="7" type="subTitle"/>
          </p:nvPr>
        </p:nvSpPr>
        <p:spPr>
          <a:xfrm>
            <a:off x="1237400" y="1553937"/>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17" name="Google Shape;5117;p197"/>
          <p:cNvSpPr txBox="1"/>
          <p:nvPr>
            <p:ph idx="8" type="subTitle"/>
          </p:nvPr>
        </p:nvSpPr>
        <p:spPr>
          <a:xfrm>
            <a:off x="3534811" y="1553937"/>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18" name="Google Shape;5118;p197"/>
          <p:cNvSpPr txBox="1"/>
          <p:nvPr>
            <p:ph idx="9" type="subTitle"/>
          </p:nvPr>
        </p:nvSpPr>
        <p:spPr>
          <a:xfrm>
            <a:off x="5829749" y="1553937"/>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19" name="Google Shape;5119;p197"/>
          <p:cNvSpPr txBox="1"/>
          <p:nvPr>
            <p:ph idx="13" type="subTitle"/>
          </p:nvPr>
        </p:nvSpPr>
        <p:spPr>
          <a:xfrm>
            <a:off x="1237400" y="3051314"/>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20" name="Google Shape;5120;p197"/>
          <p:cNvSpPr txBox="1"/>
          <p:nvPr>
            <p:ph idx="14" type="subTitle"/>
          </p:nvPr>
        </p:nvSpPr>
        <p:spPr>
          <a:xfrm>
            <a:off x="3534811" y="3051314"/>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21" name="Google Shape;5121;p197"/>
          <p:cNvSpPr txBox="1"/>
          <p:nvPr>
            <p:ph idx="15" type="subTitle"/>
          </p:nvPr>
        </p:nvSpPr>
        <p:spPr>
          <a:xfrm>
            <a:off x="5829749" y="3051314"/>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122" name="Google Shape;5122;p197"/>
          <p:cNvGrpSpPr/>
          <p:nvPr/>
        </p:nvGrpSpPr>
        <p:grpSpPr>
          <a:xfrm>
            <a:off x="-1446794" y="-194718"/>
            <a:ext cx="10854268" cy="6389043"/>
            <a:chOff x="-1446794" y="-194718"/>
            <a:chExt cx="10854268" cy="6389043"/>
          </a:xfrm>
        </p:grpSpPr>
        <p:grpSp>
          <p:nvGrpSpPr>
            <p:cNvPr id="5123" name="Google Shape;5123;p197"/>
            <p:cNvGrpSpPr/>
            <p:nvPr/>
          </p:nvGrpSpPr>
          <p:grpSpPr>
            <a:xfrm>
              <a:off x="-1446794" y="3236799"/>
              <a:ext cx="3615316" cy="2957526"/>
              <a:chOff x="218444" y="1190545"/>
              <a:chExt cx="4728375" cy="3868069"/>
            </a:xfrm>
          </p:grpSpPr>
          <p:sp>
            <p:nvSpPr>
              <p:cNvPr id="5124" name="Google Shape;5124;p197"/>
              <p:cNvSpPr/>
              <p:nvPr/>
            </p:nvSpPr>
            <p:spPr>
              <a:xfrm>
                <a:off x="218444" y="1190545"/>
                <a:ext cx="3990595" cy="2968018"/>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97"/>
              <p:cNvSpPr/>
              <p:nvPr/>
            </p:nvSpPr>
            <p:spPr>
              <a:xfrm>
                <a:off x="492505" y="1302479"/>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197"/>
            <p:cNvGrpSpPr/>
            <p:nvPr/>
          </p:nvGrpSpPr>
          <p:grpSpPr>
            <a:xfrm>
              <a:off x="34350" y="-98106"/>
              <a:ext cx="678875" cy="5339725"/>
              <a:chOff x="1252200" y="-178968"/>
              <a:chExt cx="678875" cy="5339725"/>
            </a:xfrm>
          </p:grpSpPr>
          <p:sp>
            <p:nvSpPr>
              <p:cNvPr id="5127" name="Google Shape;5127;p197"/>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97"/>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97"/>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0" name="Google Shape;5130;p19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1" name="Google Shape;5131;p197"/>
            <p:cNvGrpSpPr/>
            <p:nvPr/>
          </p:nvGrpSpPr>
          <p:grpSpPr>
            <a:xfrm>
              <a:off x="8524800" y="-194718"/>
              <a:ext cx="619200" cy="5338225"/>
              <a:chOff x="8524800" y="-194718"/>
              <a:chExt cx="619200" cy="5338225"/>
            </a:xfrm>
          </p:grpSpPr>
          <p:sp>
            <p:nvSpPr>
              <p:cNvPr id="5132" name="Google Shape;5132;p197"/>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97"/>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97"/>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97"/>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97"/>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97"/>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97"/>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97"/>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97"/>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197"/>
            <p:cNvGrpSpPr/>
            <p:nvPr/>
          </p:nvGrpSpPr>
          <p:grpSpPr>
            <a:xfrm>
              <a:off x="-222044" y="4207621"/>
              <a:ext cx="1870524" cy="1067180"/>
              <a:chOff x="137276" y="3854024"/>
              <a:chExt cx="1762650" cy="1005635"/>
            </a:xfrm>
          </p:grpSpPr>
          <p:grpSp>
            <p:nvGrpSpPr>
              <p:cNvPr id="5142" name="Google Shape;5142;p197"/>
              <p:cNvGrpSpPr/>
              <p:nvPr/>
            </p:nvGrpSpPr>
            <p:grpSpPr>
              <a:xfrm>
                <a:off x="137276" y="3854024"/>
                <a:ext cx="1762650" cy="1005635"/>
                <a:chOff x="2083436" y="2909224"/>
                <a:chExt cx="2212439" cy="1262250"/>
              </a:xfrm>
            </p:grpSpPr>
            <p:sp>
              <p:nvSpPr>
                <p:cNvPr id="5143" name="Google Shape;5143;p19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9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5" name="Google Shape;5145;p19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6" name="Google Shape;5146;p197"/>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97"/>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97"/>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149" name="Shape 5149"/>
        <p:cNvGrpSpPr/>
        <p:nvPr/>
      </p:nvGrpSpPr>
      <p:grpSpPr>
        <a:xfrm>
          <a:off x="0" y="0"/>
          <a:ext cx="0" cy="0"/>
          <a:chOff x="0" y="0"/>
          <a:chExt cx="0" cy="0"/>
        </a:xfrm>
      </p:grpSpPr>
      <p:grpSp>
        <p:nvGrpSpPr>
          <p:cNvPr id="5150" name="Google Shape;5150;p198"/>
          <p:cNvGrpSpPr/>
          <p:nvPr/>
        </p:nvGrpSpPr>
        <p:grpSpPr>
          <a:xfrm>
            <a:off x="-26200" y="4109840"/>
            <a:ext cx="9196375" cy="1053048"/>
            <a:chOff x="100" y="4108190"/>
            <a:chExt cx="9196375" cy="1053048"/>
          </a:xfrm>
        </p:grpSpPr>
        <p:sp>
          <p:nvSpPr>
            <p:cNvPr id="5151" name="Google Shape;5151;p19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2" name="Google Shape;5152;p198"/>
            <p:cNvGrpSpPr/>
            <p:nvPr/>
          </p:nvGrpSpPr>
          <p:grpSpPr>
            <a:xfrm flipH="1">
              <a:off x="4155950" y="4108190"/>
              <a:ext cx="5040525" cy="1052550"/>
              <a:chOff x="1900275" y="4474575"/>
              <a:chExt cx="5040525" cy="1052550"/>
            </a:xfrm>
          </p:grpSpPr>
          <p:sp>
            <p:nvSpPr>
              <p:cNvPr id="5153" name="Google Shape;5153;p198"/>
              <p:cNvSpPr/>
              <p:nvPr/>
            </p:nvSpPr>
            <p:spPr>
              <a:xfrm>
                <a:off x="4247800" y="5053975"/>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98"/>
              <p:cNvSpPr/>
              <p:nvPr/>
            </p:nvSpPr>
            <p:spPr>
              <a:xfrm>
                <a:off x="1900275" y="44745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55" name="Google Shape;5155;p198"/>
          <p:cNvSpPr txBox="1"/>
          <p:nvPr>
            <p:ph hasCustomPrompt="1" type="title"/>
          </p:nvPr>
        </p:nvSpPr>
        <p:spPr>
          <a:xfrm>
            <a:off x="713225" y="745538"/>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5156" name="Google Shape;5156;p198"/>
          <p:cNvSpPr txBox="1"/>
          <p:nvPr>
            <p:ph idx="1" type="subTitle"/>
          </p:nvPr>
        </p:nvSpPr>
        <p:spPr>
          <a:xfrm>
            <a:off x="713225" y="1424806"/>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57" name="Google Shape;5157;p198"/>
          <p:cNvSpPr txBox="1"/>
          <p:nvPr>
            <p:ph hasCustomPrompt="1" idx="2" type="title"/>
          </p:nvPr>
        </p:nvSpPr>
        <p:spPr>
          <a:xfrm>
            <a:off x="713225" y="2041954"/>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5158" name="Google Shape;5158;p198"/>
          <p:cNvSpPr txBox="1"/>
          <p:nvPr>
            <p:ph idx="3" type="subTitle"/>
          </p:nvPr>
        </p:nvSpPr>
        <p:spPr>
          <a:xfrm>
            <a:off x="713225" y="2723794"/>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59" name="Google Shape;5159;p198"/>
          <p:cNvSpPr txBox="1"/>
          <p:nvPr>
            <p:ph hasCustomPrompt="1" idx="4" type="title"/>
          </p:nvPr>
        </p:nvSpPr>
        <p:spPr>
          <a:xfrm>
            <a:off x="713225" y="3340946"/>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5160" name="Google Shape;5160;p198"/>
          <p:cNvSpPr txBox="1"/>
          <p:nvPr>
            <p:ph idx="5" type="subTitle"/>
          </p:nvPr>
        </p:nvSpPr>
        <p:spPr>
          <a:xfrm>
            <a:off x="713225" y="4025357"/>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161" name="Shape 5161"/>
        <p:cNvGrpSpPr/>
        <p:nvPr/>
      </p:nvGrpSpPr>
      <p:grpSpPr>
        <a:xfrm>
          <a:off x="0" y="0"/>
          <a:ext cx="0" cy="0"/>
          <a:chOff x="0" y="0"/>
          <a:chExt cx="0" cy="0"/>
        </a:xfrm>
      </p:grpSpPr>
      <p:sp>
        <p:nvSpPr>
          <p:cNvPr id="5162" name="Google Shape;5162;p1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5163" name="Google Shape;5163;p199"/>
          <p:cNvGrpSpPr/>
          <p:nvPr/>
        </p:nvGrpSpPr>
        <p:grpSpPr>
          <a:xfrm>
            <a:off x="-389398" y="445013"/>
            <a:ext cx="9833698" cy="5138650"/>
            <a:chOff x="-389398" y="445013"/>
            <a:chExt cx="9833698" cy="5138650"/>
          </a:xfrm>
        </p:grpSpPr>
        <p:sp>
          <p:nvSpPr>
            <p:cNvPr id="5164" name="Google Shape;5164;p199"/>
            <p:cNvSpPr/>
            <p:nvPr/>
          </p:nvSpPr>
          <p:spPr>
            <a:xfrm flipH="1">
              <a:off x="7280814" y="4208471"/>
              <a:ext cx="1853934" cy="63790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5" name="Google Shape;5165;p199"/>
            <p:cNvGrpSpPr/>
            <p:nvPr/>
          </p:nvGrpSpPr>
          <p:grpSpPr>
            <a:xfrm>
              <a:off x="-31500" y="445013"/>
              <a:ext cx="9475800" cy="4716226"/>
              <a:chOff x="-31500" y="445013"/>
              <a:chExt cx="9475800" cy="4716226"/>
            </a:xfrm>
          </p:grpSpPr>
          <p:grpSp>
            <p:nvGrpSpPr>
              <p:cNvPr id="5166" name="Google Shape;5166;p199"/>
              <p:cNvGrpSpPr/>
              <p:nvPr/>
            </p:nvGrpSpPr>
            <p:grpSpPr>
              <a:xfrm>
                <a:off x="8294475" y="445013"/>
                <a:ext cx="1149825" cy="4456500"/>
                <a:chOff x="10009950" y="374363"/>
                <a:chExt cx="1149825" cy="4456500"/>
              </a:xfrm>
            </p:grpSpPr>
            <p:sp>
              <p:nvSpPr>
                <p:cNvPr id="5167" name="Google Shape;5167;p199"/>
                <p:cNvSpPr/>
                <p:nvPr/>
              </p:nvSpPr>
              <p:spPr>
                <a:xfrm>
                  <a:off x="107037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99"/>
                <p:cNvSpPr/>
                <p:nvPr/>
              </p:nvSpPr>
              <p:spPr>
                <a:xfrm>
                  <a:off x="109399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9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9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9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9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9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99"/>
                <p:cNvSpPr/>
                <p:nvPr/>
              </p:nvSpPr>
              <p:spPr>
                <a:xfrm>
                  <a:off x="100099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199"/>
              <p:cNvGrpSpPr/>
              <p:nvPr/>
            </p:nvGrpSpPr>
            <p:grpSpPr>
              <a:xfrm>
                <a:off x="-31500" y="580334"/>
                <a:ext cx="744035" cy="3994163"/>
                <a:chOff x="2008200" y="2578500"/>
                <a:chExt cx="362378" cy="1945525"/>
              </a:xfrm>
            </p:grpSpPr>
            <p:sp>
              <p:nvSpPr>
                <p:cNvPr id="5176" name="Google Shape;5176;p19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9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9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9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9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9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99"/>
                <p:cNvSpPr/>
                <p:nvPr/>
              </p:nvSpPr>
              <p:spPr>
                <a:xfrm>
                  <a:off x="2024403"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9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9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9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9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7" name="Google Shape;5187;p19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9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9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0" name="Google Shape;5190;p199"/>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1" name="Google Shape;5191;p199"/>
            <p:cNvGrpSpPr/>
            <p:nvPr/>
          </p:nvGrpSpPr>
          <p:grpSpPr>
            <a:xfrm flipH="1">
              <a:off x="-389398" y="3693606"/>
              <a:ext cx="1364320" cy="1622416"/>
              <a:chOff x="4234175" y="2958950"/>
              <a:chExt cx="1754075" cy="1384550"/>
            </a:xfrm>
          </p:grpSpPr>
          <p:sp>
            <p:nvSpPr>
              <p:cNvPr id="5192" name="Google Shape;5192;p199"/>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99"/>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5194" name="Shape 5194"/>
        <p:cNvGrpSpPr/>
        <p:nvPr/>
      </p:nvGrpSpPr>
      <p:grpSpPr>
        <a:xfrm>
          <a:off x="0" y="0"/>
          <a:ext cx="0" cy="0"/>
          <a:chOff x="0" y="0"/>
          <a:chExt cx="0" cy="0"/>
        </a:xfrm>
      </p:grpSpPr>
      <p:grpSp>
        <p:nvGrpSpPr>
          <p:cNvPr id="5195" name="Google Shape;5195;p200"/>
          <p:cNvGrpSpPr/>
          <p:nvPr/>
        </p:nvGrpSpPr>
        <p:grpSpPr>
          <a:xfrm>
            <a:off x="-744125" y="-194718"/>
            <a:ext cx="10404199" cy="6072496"/>
            <a:chOff x="-744125" y="-194718"/>
            <a:chExt cx="10404199" cy="6072496"/>
          </a:xfrm>
        </p:grpSpPr>
        <p:sp>
          <p:nvSpPr>
            <p:cNvPr id="5196" name="Google Shape;5196;p200"/>
            <p:cNvSpPr/>
            <p:nvPr/>
          </p:nvSpPr>
          <p:spPr>
            <a:xfrm>
              <a:off x="-744125" y="3487300"/>
              <a:ext cx="2834812" cy="2390478"/>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7" name="Google Shape;5197;p200"/>
            <p:cNvGrpSpPr/>
            <p:nvPr/>
          </p:nvGrpSpPr>
          <p:grpSpPr>
            <a:xfrm>
              <a:off x="34350" y="-98106"/>
              <a:ext cx="678875" cy="5339725"/>
              <a:chOff x="1252200" y="-178968"/>
              <a:chExt cx="678875" cy="5339725"/>
            </a:xfrm>
          </p:grpSpPr>
          <p:sp>
            <p:nvSpPr>
              <p:cNvPr id="5198" name="Google Shape;5198;p20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0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0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1" name="Google Shape;5201;p20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2" name="Google Shape;5202;p200"/>
            <p:cNvGrpSpPr/>
            <p:nvPr/>
          </p:nvGrpSpPr>
          <p:grpSpPr>
            <a:xfrm>
              <a:off x="8524800" y="-194718"/>
              <a:ext cx="619200" cy="5338225"/>
              <a:chOff x="8524800" y="-194718"/>
              <a:chExt cx="619200" cy="5338225"/>
            </a:xfrm>
          </p:grpSpPr>
          <p:sp>
            <p:nvSpPr>
              <p:cNvPr id="5203" name="Google Shape;5203;p200"/>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00"/>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00"/>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00"/>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00"/>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00"/>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00"/>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00"/>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00"/>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200"/>
            <p:cNvGrpSpPr/>
            <p:nvPr/>
          </p:nvGrpSpPr>
          <p:grpSpPr>
            <a:xfrm>
              <a:off x="-222044" y="4207621"/>
              <a:ext cx="1458099" cy="1067180"/>
              <a:chOff x="137276" y="3854024"/>
              <a:chExt cx="1374010" cy="1005635"/>
            </a:xfrm>
          </p:grpSpPr>
          <p:grpSp>
            <p:nvGrpSpPr>
              <p:cNvPr id="5213" name="Google Shape;5213;p200"/>
              <p:cNvGrpSpPr/>
              <p:nvPr/>
            </p:nvGrpSpPr>
            <p:grpSpPr>
              <a:xfrm>
                <a:off x="137276" y="3854024"/>
                <a:ext cx="1374010" cy="1005635"/>
                <a:chOff x="2083436" y="2909224"/>
                <a:chExt cx="1724626" cy="1262250"/>
              </a:xfrm>
            </p:grpSpPr>
            <p:sp>
              <p:nvSpPr>
                <p:cNvPr id="5214" name="Google Shape;5214;p200"/>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00"/>
                <p:cNvSpPr/>
                <p:nvPr/>
              </p:nvSpPr>
              <p:spPr>
                <a:xfrm>
                  <a:off x="2811413" y="3158697"/>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6" name="Google Shape;5216;p200"/>
              <p:cNvSpPr/>
              <p:nvPr/>
            </p:nvSpPr>
            <p:spPr>
              <a:xfrm>
                <a:off x="778421" y="4304149"/>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7" name="Google Shape;5217;p200"/>
            <p:cNvSpPr/>
            <p:nvPr/>
          </p:nvSpPr>
          <p:spPr>
            <a:xfrm flipH="1" rot="-1145938">
              <a:off x="8227427" y="36421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00"/>
            <p:cNvSpPr/>
            <p:nvPr/>
          </p:nvSpPr>
          <p:spPr>
            <a:xfrm>
              <a:off x="7172775" y="4329721"/>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00"/>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0" name="Google Shape;5220;p2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5221" name="Shape 5221"/>
        <p:cNvGrpSpPr/>
        <p:nvPr/>
      </p:nvGrpSpPr>
      <p:grpSpPr>
        <a:xfrm>
          <a:off x="0" y="0"/>
          <a:ext cx="0" cy="0"/>
          <a:chOff x="0" y="0"/>
          <a:chExt cx="0" cy="0"/>
        </a:xfrm>
      </p:grpSpPr>
      <p:grpSp>
        <p:nvGrpSpPr>
          <p:cNvPr id="5222" name="Google Shape;5222;p201"/>
          <p:cNvGrpSpPr/>
          <p:nvPr/>
        </p:nvGrpSpPr>
        <p:grpSpPr>
          <a:xfrm flipH="1">
            <a:off x="-382382" y="445013"/>
            <a:ext cx="9580991" cy="4793942"/>
            <a:chOff x="-31500" y="445013"/>
            <a:chExt cx="9580991" cy="4793942"/>
          </a:xfrm>
        </p:grpSpPr>
        <p:grpSp>
          <p:nvGrpSpPr>
            <p:cNvPr id="5223" name="Google Shape;5223;p201"/>
            <p:cNvGrpSpPr/>
            <p:nvPr/>
          </p:nvGrpSpPr>
          <p:grpSpPr>
            <a:xfrm>
              <a:off x="8036844" y="445013"/>
              <a:ext cx="1512647" cy="4456500"/>
              <a:chOff x="9752319" y="374363"/>
              <a:chExt cx="1512647" cy="4456500"/>
            </a:xfrm>
          </p:grpSpPr>
          <p:sp>
            <p:nvSpPr>
              <p:cNvPr id="5224" name="Google Shape;5224;p201"/>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01"/>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0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0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0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0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0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01"/>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201"/>
            <p:cNvGrpSpPr/>
            <p:nvPr/>
          </p:nvGrpSpPr>
          <p:grpSpPr>
            <a:xfrm>
              <a:off x="-31500" y="580334"/>
              <a:ext cx="839784" cy="3994163"/>
              <a:chOff x="2008200" y="2578500"/>
              <a:chExt cx="409012" cy="1945525"/>
            </a:xfrm>
          </p:grpSpPr>
          <p:sp>
            <p:nvSpPr>
              <p:cNvPr id="5233" name="Google Shape;5233;p20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0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0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0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0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0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01"/>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01"/>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01"/>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01"/>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01"/>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4" name="Google Shape;5244;p201"/>
            <p:cNvSpPr/>
            <p:nvPr/>
          </p:nvSpPr>
          <p:spPr>
            <a:xfrm>
              <a:off x="-1" y="4520235"/>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01"/>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0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7" name="Google Shape;5247;p2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48" name="Google Shape;5248;p201"/>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9" name="Google Shape;5249;p201"/>
          <p:cNvGrpSpPr/>
          <p:nvPr/>
        </p:nvGrpSpPr>
        <p:grpSpPr>
          <a:xfrm>
            <a:off x="8218609" y="3338203"/>
            <a:ext cx="1663214" cy="1977830"/>
            <a:chOff x="4395742" y="2958950"/>
            <a:chExt cx="1754075" cy="1384550"/>
          </a:xfrm>
        </p:grpSpPr>
        <p:sp>
          <p:nvSpPr>
            <p:cNvPr id="5250" name="Google Shape;5250;p201"/>
            <p:cNvSpPr/>
            <p:nvPr/>
          </p:nvSpPr>
          <p:spPr>
            <a:xfrm>
              <a:off x="4395742"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01"/>
            <p:cNvSpPr/>
            <p:nvPr/>
          </p:nvSpPr>
          <p:spPr>
            <a:xfrm>
              <a:off x="4914967"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252" name="Shape 5252"/>
        <p:cNvGrpSpPr/>
        <p:nvPr/>
      </p:nvGrpSpPr>
      <p:grpSpPr>
        <a:xfrm>
          <a:off x="0" y="0"/>
          <a:ext cx="0" cy="0"/>
          <a:chOff x="0" y="0"/>
          <a:chExt cx="0" cy="0"/>
        </a:xfrm>
      </p:grpSpPr>
      <p:grpSp>
        <p:nvGrpSpPr>
          <p:cNvPr id="5253" name="Google Shape;5253;p202"/>
          <p:cNvGrpSpPr/>
          <p:nvPr/>
        </p:nvGrpSpPr>
        <p:grpSpPr>
          <a:xfrm flipH="1">
            <a:off x="-11164" y="4430150"/>
            <a:ext cx="9228771" cy="710200"/>
            <a:chOff x="1901275" y="4812450"/>
            <a:chExt cx="9228771" cy="710200"/>
          </a:xfrm>
        </p:grpSpPr>
        <p:sp>
          <p:nvSpPr>
            <p:cNvPr id="5254" name="Google Shape;5254;p202"/>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02"/>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6" name="Google Shape;5256;p202"/>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57" name="Google Shape;5257;p202"/>
          <p:cNvSpPr txBox="1"/>
          <p:nvPr>
            <p:ph idx="1" type="subTitle"/>
          </p:nvPr>
        </p:nvSpPr>
        <p:spPr>
          <a:xfrm>
            <a:off x="722428" y="1654946"/>
            <a:ext cx="3824400" cy="95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58" name="Google Shape;5258;p202"/>
          <p:cNvSpPr txBox="1"/>
          <p:nvPr/>
        </p:nvSpPr>
        <p:spPr>
          <a:xfrm>
            <a:off x="722428" y="3274467"/>
            <a:ext cx="3612000" cy="68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259" name="Shape 5259"/>
        <p:cNvGrpSpPr/>
        <p:nvPr/>
      </p:nvGrpSpPr>
      <p:grpSpPr>
        <a:xfrm>
          <a:off x="0" y="0"/>
          <a:ext cx="0" cy="0"/>
          <a:chOff x="0" y="0"/>
          <a:chExt cx="0" cy="0"/>
        </a:xfrm>
      </p:grpSpPr>
      <p:grpSp>
        <p:nvGrpSpPr>
          <p:cNvPr id="5260" name="Google Shape;5260;p203"/>
          <p:cNvGrpSpPr/>
          <p:nvPr/>
        </p:nvGrpSpPr>
        <p:grpSpPr>
          <a:xfrm flipH="1">
            <a:off x="-382382" y="445013"/>
            <a:ext cx="9580991" cy="4716229"/>
            <a:chOff x="-31500" y="445013"/>
            <a:chExt cx="9580991" cy="4716229"/>
          </a:xfrm>
        </p:grpSpPr>
        <p:grpSp>
          <p:nvGrpSpPr>
            <p:cNvPr id="5261" name="Google Shape;5261;p203"/>
            <p:cNvGrpSpPr/>
            <p:nvPr/>
          </p:nvGrpSpPr>
          <p:grpSpPr>
            <a:xfrm>
              <a:off x="8036844" y="445013"/>
              <a:ext cx="1512647" cy="4456500"/>
              <a:chOff x="9752319" y="374363"/>
              <a:chExt cx="1512647" cy="4456500"/>
            </a:xfrm>
          </p:grpSpPr>
          <p:sp>
            <p:nvSpPr>
              <p:cNvPr id="5262" name="Google Shape;5262;p203"/>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03"/>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0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0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0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0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0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03"/>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203"/>
            <p:cNvGrpSpPr/>
            <p:nvPr/>
          </p:nvGrpSpPr>
          <p:grpSpPr>
            <a:xfrm>
              <a:off x="-31500" y="580334"/>
              <a:ext cx="839784" cy="3994163"/>
              <a:chOff x="2008200" y="2578500"/>
              <a:chExt cx="409012" cy="1945525"/>
            </a:xfrm>
          </p:grpSpPr>
          <p:sp>
            <p:nvSpPr>
              <p:cNvPr id="5271" name="Google Shape;5271;p20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0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0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0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0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0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03"/>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03"/>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03"/>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03"/>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03"/>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2" name="Google Shape;5282;p20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03"/>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0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5" name="Google Shape;5285;p203"/>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203"/>
          <p:cNvGrpSpPr/>
          <p:nvPr/>
        </p:nvGrpSpPr>
        <p:grpSpPr>
          <a:xfrm>
            <a:off x="8065411" y="3338203"/>
            <a:ext cx="1663214" cy="1977830"/>
            <a:chOff x="4234175" y="2958950"/>
            <a:chExt cx="1754075" cy="1384550"/>
          </a:xfrm>
        </p:grpSpPr>
        <p:sp>
          <p:nvSpPr>
            <p:cNvPr id="5287" name="Google Shape;5287;p203"/>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03"/>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289" name="Shape 5289"/>
        <p:cNvGrpSpPr/>
        <p:nvPr/>
      </p:nvGrpSpPr>
      <p:grpSpPr>
        <a:xfrm>
          <a:off x="0" y="0"/>
          <a:ext cx="0" cy="0"/>
          <a:chOff x="0" y="0"/>
          <a:chExt cx="0" cy="0"/>
        </a:xfrm>
      </p:grpSpPr>
      <p:grpSp>
        <p:nvGrpSpPr>
          <p:cNvPr id="5290" name="Google Shape;5290;p204"/>
          <p:cNvGrpSpPr/>
          <p:nvPr/>
        </p:nvGrpSpPr>
        <p:grpSpPr>
          <a:xfrm>
            <a:off x="-11175" y="607160"/>
            <a:ext cx="11669620" cy="6478466"/>
            <a:chOff x="-11175" y="607160"/>
            <a:chExt cx="11669620" cy="6478466"/>
          </a:xfrm>
        </p:grpSpPr>
        <p:sp>
          <p:nvSpPr>
            <p:cNvPr id="5291" name="Google Shape;5291;p204"/>
            <p:cNvSpPr/>
            <p:nvPr/>
          </p:nvSpPr>
          <p:spPr>
            <a:xfrm>
              <a:off x="4841850" y="891350"/>
              <a:ext cx="4302118"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2" name="Google Shape;5292;p204"/>
            <p:cNvGrpSpPr/>
            <p:nvPr/>
          </p:nvGrpSpPr>
          <p:grpSpPr>
            <a:xfrm>
              <a:off x="1000" y="806175"/>
              <a:ext cx="9144299" cy="3772500"/>
              <a:chOff x="1000" y="425175"/>
              <a:chExt cx="9960025" cy="3772500"/>
            </a:xfrm>
          </p:grpSpPr>
          <p:sp>
            <p:nvSpPr>
              <p:cNvPr id="5293" name="Google Shape;5293;p204"/>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04"/>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04"/>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204"/>
            <p:cNvGrpSpPr/>
            <p:nvPr/>
          </p:nvGrpSpPr>
          <p:grpSpPr>
            <a:xfrm flipH="1">
              <a:off x="4905029" y="607160"/>
              <a:ext cx="6753416" cy="6478466"/>
              <a:chOff x="-539564" y="989460"/>
              <a:chExt cx="6753416" cy="6478466"/>
            </a:xfrm>
          </p:grpSpPr>
          <p:sp>
            <p:nvSpPr>
              <p:cNvPr id="5297" name="Google Shape;5297;p204"/>
              <p:cNvSpPr/>
              <p:nvPr/>
            </p:nvSpPr>
            <p:spPr>
              <a:xfrm flipH="1" rot="1325064">
                <a:off x="172808" y="1814013"/>
                <a:ext cx="5328672" cy="4829359"/>
              </a:xfrm>
              <a:custGeom>
                <a:rect b="b" l="l" r="r" t="t"/>
                <a:pathLst>
                  <a:path extrusionOk="0" h="193160" w="213131">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04"/>
              <p:cNvSpPr/>
              <p:nvPr/>
            </p:nvSpPr>
            <p:spPr>
              <a:xfrm flipH="1" rot="1325064">
                <a:off x="2933896" y="3407957"/>
                <a:ext cx="2136659" cy="2539514"/>
              </a:xfrm>
              <a:custGeom>
                <a:rect b="b" l="l" r="r" t="t"/>
                <a:pathLst>
                  <a:path extrusionOk="0" h="101573" w="8546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04"/>
              <p:cNvSpPr/>
              <p:nvPr/>
            </p:nvSpPr>
            <p:spPr>
              <a:xfrm flipH="1" rot="1325064">
                <a:off x="1159030" y="3144372"/>
                <a:ext cx="2123708" cy="2463908"/>
              </a:xfrm>
              <a:custGeom>
                <a:rect b="b" l="l" r="r" t="t"/>
                <a:pathLst>
                  <a:path extrusionOk="0" h="98549" w="84942">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204"/>
            <p:cNvGrpSpPr/>
            <p:nvPr/>
          </p:nvGrpSpPr>
          <p:grpSpPr>
            <a:xfrm flipH="1">
              <a:off x="-11164" y="4003450"/>
              <a:ext cx="9228771" cy="1136900"/>
              <a:chOff x="1901275" y="4385750"/>
              <a:chExt cx="9228771" cy="1136900"/>
            </a:xfrm>
          </p:grpSpPr>
          <p:sp>
            <p:nvSpPr>
              <p:cNvPr id="5301" name="Google Shape;5301;p204"/>
              <p:cNvSpPr/>
              <p:nvPr/>
            </p:nvSpPr>
            <p:spPr>
              <a:xfrm>
                <a:off x="1904250" y="4385750"/>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04"/>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04"/>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rgbClr val="F4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204"/>
            <p:cNvGrpSpPr/>
            <p:nvPr/>
          </p:nvGrpSpPr>
          <p:grpSpPr>
            <a:xfrm>
              <a:off x="-11175" y="883134"/>
              <a:ext cx="915984" cy="3994163"/>
              <a:chOff x="2008200" y="2578500"/>
              <a:chExt cx="446125" cy="1945525"/>
            </a:xfrm>
          </p:grpSpPr>
          <p:sp>
            <p:nvSpPr>
              <p:cNvPr id="5305" name="Google Shape;5305;p20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0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0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0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0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0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0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0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0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0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0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204"/>
            <p:cNvGrpSpPr/>
            <p:nvPr/>
          </p:nvGrpSpPr>
          <p:grpSpPr>
            <a:xfrm flipH="1">
              <a:off x="5722006" y="2101850"/>
              <a:ext cx="3317625" cy="2616925"/>
              <a:chOff x="2008200" y="2302475"/>
              <a:chExt cx="3317625" cy="2616925"/>
            </a:xfrm>
          </p:grpSpPr>
          <p:sp>
            <p:nvSpPr>
              <p:cNvPr id="5317" name="Google Shape;5317;p204"/>
              <p:cNvSpPr/>
              <p:nvPr/>
            </p:nvSpPr>
            <p:spPr>
              <a:xfrm>
                <a:off x="3395700" y="358755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04"/>
              <p:cNvSpPr/>
              <p:nvPr/>
            </p:nvSpPr>
            <p:spPr>
              <a:xfrm>
                <a:off x="3460350" y="380637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04"/>
              <p:cNvSpPr/>
              <p:nvPr/>
            </p:nvSpPr>
            <p:spPr>
              <a:xfrm>
                <a:off x="3452400" y="426042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04"/>
              <p:cNvSpPr/>
              <p:nvPr/>
            </p:nvSpPr>
            <p:spPr>
              <a:xfrm>
                <a:off x="3438975" y="370690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04"/>
              <p:cNvSpPr/>
              <p:nvPr/>
            </p:nvSpPr>
            <p:spPr>
              <a:xfrm>
                <a:off x="3344475" y="464187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04"/>
              <p:cNvSpPr/>
              <p:nvPr/>
            </p:nvSpPr>
            <p:spPr>
              <a:xfrm>
                <a:off x="3366375" y="391380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04"/>
              <p:cNvSpPr/>
              <p:nvPr/>
            </p:nvSpPr>
            <p:spPr>
              <a:xfrm>
                <a:off x="3946250" y="365270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04"/>
              <p:cNvSpPr/>
              <p:nvPr/>
            </p:nvSpPr>
            <p:spPr>
              <a:xfrm>
                <a:off x="4003425" y="384565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04"/>
              <p:cNvSpPr/>
              <p:nvPr/>
            </p:nvSpPr>
            <p:spPr>
              <a:xfrm>
                <a:off x="4055150" y="428180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04"/>
              <p:cNvSpPr/>
              <p:nvPr/>
            </p:nvSpPr>
            <p:spPr>
              <a:xfrm>
                <a:off x="3970100" y="375217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04"/>
              <p:cNvSpPr/>
              <p:nvPr/>
            </p:nvSpPr>
            <p:spPr>
              <a:xfrm>
                <a:off x="3995975" y="466325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04"/>
              <p:cNvSpPr/>
              <p:nvPr/>
            </p:nvSpPr>
            <p:spPr>
              <a:xfrm>
                <a:off x="3917400" y="397197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04"/>
              <p:cNvSpPr/>
              <p:nvPr/>
            </p:nvSpPr>
            <p:spPr>
              <a:xfrm>
                <a:off x="2479150" y="3777025"/>
                <a:ext cx="642575" cy="955875"/>
              </a:xfrm>
              <a:custGeom>
                <a:rect b="b" l="l" r="r" t="t"/>
                <a:pathLst>
                  <a:path extrusionOk="0" h="38235" w="25703">
                    <a:moveTo>
                      <a:pt x="24946" y="1"/>
                    </a:moveTo>
                    <a:lnTo>
                      <a:pt x="1" y="37140"/>
                    </a:lnTo>
                    <a:lnTo>
                      <a:pt x="1493" y="38234"/>
                    </a:lnTo>
                    <a:lnTo>
                      <a:pt x="25702" y="578"/>
                    </a:lnTo>
                    <a:lnTo>
                      <a:pt x="24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04"/>
              <p:cNvSpPr/>
              <p:nvPr/>
            </p:nvSpPr>
            <p:spPr>
              <a:xfrm>
                <a:off x="2933700" y="3988400"/>
                <a:ext cx="149725" cy="88525"/>
              </a:xfrm>
              <a:custGeom>
                <a:rect b="b" l="l" r="r" t="t"/>
                <a:pathLst>
                  <a:path extrusionOk="0" h="3541" w="5989">
                    <a:moveTo>
                      <a:pt x="5272" y="0"/>
                    </a:moveTo>
                    <a:lnTo>
                      <a:pt x="1214" y="1552"/>
                    </a:lnTo>
                    <a:lnTo>
                      <a:pt x="1" y="3541"/>
                    </a:lnTo>
                    <a:lnTo>
                      <a:pt x="1" y="3541"/>
                    </a:lnTo>
                    <a:lnTo>
                      <a:pt x="5988" y="338"/>
                    </a:lnTo>
                    <a:lnTo>
                      <a:pt x="5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04"/>
              <p:cNvSpPr/>
              <p:nvPr/>
            </p:nvSpPr>
            <p:spPr>
              <a:xfrm>
                <a:off x="2730300" y="4320100"/>
                <a:ext cx="97000" cy="74625"/>
              </a:xfrm>
              <a:custGeom>
                <a:rect b="b" l="l" r="r" t="t"/>
                <a:pathLst>
                  <a:path extrusionOk="0" h="2985" w="3880">
                    <a:moveTo>
                      <a:pt x="3880" y="1"/>
                    </a:moveTo>
                    <a:lnTo>
                      <a:pt x="995" y="1313"/>
                    </a:lnTo>
                    <a:lnTo>
                      <a:pt x="0" y="2984"/>
                    </a:lnTo>
                    <a:lnTo>
                      <a:pt x="3760" y="438"/>
                    </a:lnTo>
                    <a:lnTo>
                      <a:pt x="38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04"/>
              <p:cNvSpPr/>
              <p:nvPr/>
            </p:nvSpPr>
            <p:spPr>
              <a:xfrm>
                <a:off x="2993875" y="3917775"/>
                <a:ext cx="132800" cy="23900"/>
              </a:xfrm>
              <a:custGeom>
                <a:rect b="b" l="l" r="r" t="t"/>
                <a:pathLst>
                  <a:path extrusionOk="0" h="956" w="5312">
                    <a:moveTo>
                      <a:pt x="1771" y="0"/>
                    </a:moveTo>
                    <a:lnTo>
                      <a:pt x="1" y="955"/>
                    </a:lnTo>
                    <a:lnTo>
                      <a:pt x="4954" y="319"/>
                    </a:lnTo>
                    <a:lnTo>
                      <a:pt x="53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04"/>
              <p:cNvSpPr/>
              <p:nvPr/>
            </p:nvSpPr>
            <p:spPr>
              <a:xfrm>
                <a:off x="2491100" y="460605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04"/>
              <p:cNvSpPr/>
              <p:nvPr/>
            </p:nvSpPr>
            <p:spPr>
              <a:xfrm>
                <a:off x="2881975" y="3995350"/>
                <a:ext cx="28375" cy="115900"/>
              </a:xfrm>
              <a:custGeom>
                <a:rect b="b" l="l" r="r" t="t"/>
                <a:pathLst>
                  <a:path extrusionOk="0" h="4636" w="1135">
                    <a:moveTo>
                      <a:pt x="558" y="1"/>
                    </a:moveTo>
                    <a:lnTo>
                      <a:pt x="1" y="120"/>
                    </a:lnTo>
                    <a:lnTo>
                      <a:pt x="60" y="4636"/>
                    </a:lnTo>
                    <a:lnTo>
                      <a:pt x="1135" y="2786"/>
                    </a:lnTo>
                    <a:lnTo>
                      <a:pt x="5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0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0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0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0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04"/>
              <p:cNvSpPr/>
              <p:nvPr/>
            </p:nvSpPr>
            <p:spPr>
              <a:xfrm>
                <a:off x="2014175" y="276250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0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0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04"/>
              <p:cNvSpPr/>
              <p:nvPr/>
            </p:nvSpPr>
            <p:spPr>
              <a:xfrm>
                <a:off x="3010775" y="302110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04"/>
              <p:cNvSpPr/>
              <p:nvPr/>
            </p:nvSpPr>
            <p:spPr>
              <a:xfrm>
                <a:off x="3264925" y="331850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04"/>
              <p:cNvSpPr/>
              <p:nvPr/>
            </p:nvSpPr>
            <p:spPr>
              <a:xfrm>
                <a:off x="3174400" y="405305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04"/>
              <p:cNvSpPr/>
              <p:nvPr/>
            </p:nvSpPr>
            <p:spPr>
              <a:xfrm>
                <a:off x="3223650" y="314542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04"/>
              <p:cNvSpPr/>
              <p:nvPr/>
            </p:nvSpPr>
            <p:spPr>
              <a:xfrm>
                <a:off x="3222150" y="319267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04"/>
              <p:cNvSpPr/>
              <p:nvPr/>
            </p:nvSpPr>
            <p:spPr>
              <a:xfrm>
                <a:off x="3231600" y="326977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04"/>
              <p:cNvSpPr/>
              <p:nvPr/>
            </p:nvSpPr>
            <p:spPr>
              <a:xfrm>
                <a:off x="3154500" y="414752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0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0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0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0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0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04"/>
              <p:cNvSpPr/>
              <p:nvPr/>
            </p:nvSpPr>
            <p:spPr>
              <a:xfrm>
                <a:off x="2508000" y="284405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04"/>
              <p:cNvSpPr/>
              <p:nvPr/>
            </p:nvSpPr>
            <p:spPr>
              <a:xfrm>
                <a:off x="2595525" y="314045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04"/>
              <p:cNvSpPr/>
              <p:nvPr/>
            </p:nvSpPr>
            <p:spPr>
              <a:xfrm>
                <a:off x="2585075" y="375615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04"/>
              <p:cNvSpPr/>
              <p:nvPr/>
            </p:nvSpPr>
            <p:spPr>
              <a:xfrm>
                <a:off x="2567675" y="300570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04"/>
              <p:cNvSpPr/>
              <p:nvPr/>
            </p:nvSpPr>
            <p:spPr>
              <a:xfrm>
                <a:off x="2438375" y="427385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04"/>
              <p:cNvSpPr/>
              <p:nvPr/>
            </p:nvSpPr>
            <p:spPr>
              <a:xfrm>
                <a:off x="2468225" y="328617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04"/>
              <p:cNvSpPr/>
              <p:nvPr/>
            </p:nvSpPr>
            <p:spPr>
              <a:xfrm>
                <a:off x="2779025" y="277990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04"/>
              <p:cNvSpPr/>
              <p:nvPr/>
            </p:nvSpPr>
            <p:spPr>
              <a:xfrm>
                <a:off x="2854625" y="304747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04"/>
              <p:cNvSpPr/>
              <p:nvPr/>
            </p:nvSpPr>
            <p:spPr>
              <a:xfrm>
                <a:off x="2990900" y="423057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04"/>
              <p:cNvSpPr/>
              <p:nvPr/>
            </p:nvSpPr>
            <p:spPr>
              <a:xfrm>
                <a:off x="2716875" y="293010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04"/>
              <p:cNvSpPr/>
              <p:nvPr/>
            </p:nvSpPr>
            <p:spPr>
              <a:xfrm>
                <a:off x="2729300" y="297585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04"/>
              <p:cNvSpPr/>
              <p:nvPr/>
            </p:nvSpPr>
            <p:spPr>
              <a:xfrm>
                <a:off x="3375325" y="307830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04"/>
              <p:cNvSpPr/>
              <p:nvPr/>
            </p:nvSpPr>
            <p:spPr>
              <a:xfrm>
                <a:off x="5321825" y="230645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04"/>
              <p:cNvSpPr/>
              <p:nvPr/>
            </p:nvSpPr>
            <p:spPr>
              <a:xfrm>
                <a:off x="5317350" y="230247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04"/>
              <p:cNvSpPr/>
              <p:nvPr/>
            </p:nvSpPr>
            <p:spPr>
              <a:xfrm>
                <a:off x="5324300" y="230895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04"/>
              <p:cNvSpPr/>
              <p:nvPr/>
            </p:nvSpPr>
            <p:spPr>
              <a:xfrm>
                <a:off x="5319825" y="230397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04"/>
              <p:cNvSpPr/>
              <p:nvPr/>
            </p:nvSpPr>
            <p:spPr>
              <a:xfrm>
                <a:off x="5290500" y="230447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04"/>
              <p:cNvSpPr/>
              <p:nvPr/>
            </p:nvSpPr>
            <p:spPr>
              <a:xfrm>
                <a:off x="5278050" y="231840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04"/>
              <p:cNvSpPr/>
              <p:nvPr/>
            </p:nvSpPr>
            <p:spPr>
              <a:xfrm>
                <a:off x="5284025" y="231142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04"/>
              <p:cNvSpPr/>
              <p:nvPr/>
            </p:nvSpPr>
            <p:spPr>
              <a:xfrm>
                <a:off x="5113450" y="3535325"/>
                <a:ext cx="25" cy="25"/>
              </a:xfrm>
              <a:custGeom>
                <a:rect b="b" l="l" r="r" t="t"/>
                <a:pathLst>
                  <a:path extrusionOk="0" h="1" w="1">
                    <a:moveTo>
                      <a:pt x="0" y="1"/>
                    </a:move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04"/>
              <p:cNvSpPr/>
              <p:nvPr/>
            </p:nvSpPr>
            <p:spPr>
              <a:xfrm>
                <a:off x="5109950" y="3535825"/>
                <a:ext cx="25" cy="25"/>
              </a:xfrm>
              <a:custGeom>
                <a:rect b="b" l="l" r="r" t="t"/>
                <a:pathLst>
                  <a:path extrusionOk="0" h="1" w="1">
                    <a:moveTo>
                      <a:pt x="1" y="1"/>
                    </a:move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04"/>
              <p:cNvSpPr/>
              <p:nvPr/>
            </p:nvSpPr>
            <p:spPr>
              <a:xfrm>
                <a:off x="5114925" y="3534350"/>
                <a:ext cx="1025" cy="0"/>
              </a:xfrm>
              <a:custGeom>
                <a:rect b="b" l="l" r="r" t="t"/>
                <a:pathLst>
                  <a:path extrusionOk="0" h="0" w="41">
                    <a:moveTo>
                      <a:pt x="1" y="0"/>
                    </a:moveTo>
                    <a:cubicBezTo>
                      <a:pt x="1" y="0"/>
                      <a:pt x="41" y="0"/>
                      <a:pt x="1" y="0"/>
                    </a:cubicBezTo>
                    <a:cubicBezTo>
                      <a:pt x="41"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04"/>
              <p:cNvSpPr/>
              <p:nvPr/>
            </p:nvSpPr>
            <p:spPr>
              <a:xfrm>
                <a:off x="5139800" y="3570650"/>
                <a:ext cx="17425" cy="26375"/>
              </a:xfrm>
              <a:custGeom>
                <a:rect b="b" l="l" r="r" t="t"/>
                <a:pathLst>
                  <a:path extrusionOk="0" h="1055" w="697">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04"/>
              <p:cNvSpPr/>
              <p:nvPr/>
            </p:nvSpPr>
            <p:spPr>
              <a:xfrm>
                <a:off x="5105975" y="3537325"/>
                <a:ext cx="1025" cy="525"/>
              </a:xfrm>
              <a:custGeom>
                <a:rect b="b" l="l" r="r" t="t"/>
                <a:pathLst>
                  <a:path extrusionOk="0" h="21" w="41">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04"/>
              <p:cNvSpPr/>
              <p:nvPr/>
            </p:nvSpPr>
            <p:spPr>
              <a:xfrm>
                <a:off x="5066200" y="3551750"/>
                <a:ext cx="1025" cy="525"/>
              </a:xfrm>
              <a:custGeom>
                <a:rect b="b" l="l" r="r" t="t"/>
                <a:pathLst>
                  <a:path extrusionOk="0" h="21" w="41">
                    <a:moveTo>
                      <a:pt x="40" y="0"/>
                    </a:moveTo>
                    <a:cubicBezTo>
                      <a:pt x="20" y="0"/>
                      <a:pt x="20" y="20"/>
                      <a:pt x="0" y="20"/>
                    </a:cubicBezTo>
                    <a:cubicBezTo>
                      <a:pt x="20" y="20"/>
                      <a:pt x="40" y="20"/>
                      <a:pt x="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04"/>
              <p:cNvSpPr/>
              <p:nvPr/>
            </p:nvSpPr>
            <p:spPr>
              <a:xfrm>
                <a:off x="5121900" y="3542800"/>
                <a:ext cx="17425" cy="26875"/>
              </a:xfrm>
              <a:custGeom>
                <a:rect b="b" l="l" r="r" t="t"/>
                <a:pathLst>
                  <a:path extrusionOk="0" h="1075" w="697">
                    <a:moveTo>
                      <a:pt x="1" y="1"/>
                    </a:moveTo>
                    <a:cubicBezTo>
                      <a:pt x="220" y="379"/>
                      <a:pt x="458" y="717"/>
                      <a:pt x="697" y="1074"/>
                    </a:cubicBezTo>
                    <a:cubicBezTo>
                      <a:pt x="478" y="717"/>
                      <a:pt x="220" y="37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04"/>
              <p:cNvSpPr/>
              <p:nvPr/>
            </p:nvSpPr>
            <p:spPr>
              <a:xfrm>
                <a:off x="5100025" y="3539300"/>
                <a:ext cx="2000" cy="525"/>
              </a:xfrm>
              <a:custGeom>
                <a:rect b="b" l="l" r="r" t="t"/>
                <a:pathLst>
                  <a:path extrusionOk="0" h="21" w="80">
                    <a:moveTo>
                      <a:pt x="0" y="21"/>
                    </a:moveTo>
                    <a:cubicBezTo>
                      <a:pt x="40" y="21"/>
                      <a:pt x="60" y="1"/>
                      <a:pt x="80" y="1"/>
                    </a:cubicBezTo>
                    <a:cubicBezTo>
                      <a:pt x="60" y="1"/>
                      <a:pt x="40" y="21"/>
                      <a:pt x="0" y="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04"/>
              <p:cNvSpPr/>
              <p:nvPr/>
            </p:nvSpPr>
            <p:spPr>
              <a:xfrm>
                <a:off x="5081625" y="3545775"/>
                <a:ext cx="2000" cy="1025"/>
              </a:xfrm>
              <a:custGeom>
                <a:rect b="b" l="l" r="r" t="t"/>
                <a:pathLst>
                  <a:path extrusionOk="0" h="41" w="80">
                    <a:moveTo>
                      <a:pt x="0" y="40"/>
                    </a:moveTo>
                    <a:cubicBezTo>
                      <a:pt x="20" y="40"/>
                      <a:pt x="40" y="1"/>
                      <a:pt x="80" y="1"/>
                    </a:cubicBezTo>
                    <a:cubicBezTo>
                      <a:pt x="40" y="1"/>
                      <a:pt x="20" y="40"/>
                      <a:pt x="0" y="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04"/>
              <p:cNvSpPr/>
              <p:nvPr/>
            </p:nvSpPr>
            <p:spPr>
              <a:xfrm>
                <a:off x="5095050" y="3540800"/>
                <a:ext cx="2000" cy="1025"/>
              </a:xfrm>
              <a:custGeom>
                <a:rect b="b" l="l" r="r" t="t"/>
                <a:pathLst>
                  <a:path extrusionOk="0" h="41" w="8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04"/>
              <p:cNvSpPr/>
              <p:nvPr/>
            </p:nvSpPr>
            <p:spPr>
              <a:xfrm>
                <a:off x="5087575" y="3543300"/>
                <a:ext cx="2025" cy="500"/>
              </a:xfrm>
              <a:custGeom>
                <a:rect b="b" l="l" r="r" t="t"/>
                <a:pathLst>
                  <a:path extrusionOk="0" h="20" w="81">
                    <a:moveTo>
                      <a:pt x="80" y="0"/>
                    </a:moveTo>
                    <a:cubicBezTo>
                      <a:pt x="60" y="0"/>
                      <a:pt x="41" y="20"/>
                      <a:pt x="1" y="20"/>
                    </a:cubicBezTo>
                    <a:cubicBezTo>
                      <a:pt x="60" y="20"/>
                      <a:pt x="80" y="20"/>
                      <a:pt x="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87" name="Shape 5387"/>
        <p:cNvGrpSpPr/>
        <p:nvPr/>
      </p:nvGrpSpPr>
      <p:grpSpPr>
        <a:xfrm>
          <a:off x="0" y="0"/>
          <a:ext cx="0" cy="0"/>
          <a:chOff x="0" y="0"/>
          <a:chExt cx="0" cy="0"/>
        </a:xfrm>
      </p:grpSpPr>
      <p:sp>
        <p:nvSpPr>
          <p:cNvPr id="5388" name="Google Shape;5388;p206"/>
          <p:cNvSpPr txBox="1"/>
          <p:nvPr>
            <p:ph type="ctrTitle"/>
          </p:nvPr>
        </p:nvSpPr>
        <p:spPr>
          <a:xfrm>
            <a:off x="2485450" y="1385850"/>
            <a:ext cx="4175400" cy="1545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389" name="Google Shape;5389;p206"/>
          <p:cNvSpPr txBox="1"/>
          <p:nvPr>
            <p:ph idx="1" type="subTitle"/>
          </p:nvPr>
        </p:nvSpPr>
        <p:spPr>
          <a:xfrm>
            <a:off x="3475950" y="2946900"/>
            <a:ext cx="2196600" cy="57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390" name="Google Shape;5390;p206"/>
          <p:cNvGrpSpPr/>
          <p:nvPr/>
        </p:nvGrpSpPr>
        <p:grpSpPr>
          <a:xfrm>
            <a:off x="-14850" y="24825"/>
            <a:ext cx="9174275" cy="5135725"/>
            <a:chOff x="-14850" y="24825"/>
            <a:chExt cx="9174275" cy="5135725"/>
          </a:xfrm>
        </p:grpSpPr>
        <p:sp>
          <p:nvSpPr>
            <p:cNvPr id="5391" name="Google Shape;5391;p206"/>
            <p:cNvSpPr/>
            <p:nvPr/>
          </p:nvSpPr>
          <p:spPr>
            <a:xfrm>
              <a:off x="-14850" y="24825"/>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5392" name="Google Shape;5392;p206"/>
            <p:cNvGrpSpPr/>
            <p:nvPr/>
          </p:nvGrpSpPr>
          <p:grpSpPr>
            <a:xfrm>
              <a:off x="1000" y="442254"/>
              <a:ext cx="9144299" cy="3772500"/>
              <a:chOff x="1000" y="425175"/>
              <a:chExt cx="9960025" cy="3772500"/>
            </a:xfrm>
          </p:grpSpPr>
          <p:sp>
            <p:nvSpPr>
              <p:cNvPr id="5393" name="Google Shape;5393;p206"/>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06"/>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06"/>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96" name="Shape 5396"/>
        <p:cNvGrpSpPr/>
        <p:nvPr/>
      </p:nvGrpSpPr>
      <p:grpSpPr>
        <a:xfrm>
          <a:off x="0" y="0"/>
          <a:ext cx="0" cy="0"/>
          <a:chOff x="0" y="0"/>
          <a:chExt cx="0" cy="0"/>
        </a:xfrm>
      </p:grpSpPr>
      <p:sp>
        <p:nvSpPr>
          <p:cNvPr id="5397" name="Google Shape;5397;p207"/>
          <p:cNvSpPr/>
          <p:nvPr/>
        </p:nvSpPr>
        <p:spPr>
          <a:xfrm>
            <a:off x="-14850" y="418425"/>
            <a:ext cx="9174275" cy="4742328"/>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5398" name="Google Shape;5398;p207"/>
          <p:cNvGrpSpPr/>
          <p:nvPr/>
        </p:nvGrpSpPr>
        <p:grpSpPr>
          <a:xfrm>
            <a:off x="1000" y="1070500"/>
            <a:ext cx="9144300" cy="3365311"/>
            <a:chOff x="1000" y="425175"/>
            <a:chExt cx="9960027" cy="4010620"/>
          </a:xfrm>
        </p:grpSpPr>
        <p:sp>
          <p:nvSpPr>
            <p:cNvPr id="5399" name="Google Shape;5399;p207"/>
            <p:cNvSpPr/>
            <p:nvPr/>
          </p:nvSpPr>
          <p:spPr>
            <a:xfrm flipH="1">
              <a:off x="4800769" y="670914"/>
              <a:ext cx="5160258"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07"/>
            <p:cNvSpPr/>
            <p:nvPr/>
          </p:nvSpPr>
          <p:spPr>
            <a:xfrm>
              <a:off x="1000" y="425175"/>
              <a:ext cx="5714339" cy="401062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1" name="Google Shape;5401;p207"/>
          <p:cNvSpPr/>
          <p:nvPr/>
        </p:nvSpPr>
        <p:spPr>
          <a:xfrm>
            <a:off x="-175" y="3670100"/>
            <a:ext cx="9144296" cy="841816"/>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2" name="Google Shape;5402;p207"/>
          <p:cNvGrpSpPr/>
          <p:nvPr/>
        </p:nvGrpSpPr>
        <p:grpSpPr>
          <a:xfrm>
            <a:off x="-9" y="3907650"/>
            <a:ext cx="9144305" cy="1235850"/>
            <a:chOff x="-3575009" y="4288775"/>
            <a:chExt cx="9144305" cy="1235850"/>
          </a:xfrm>
        </p:grpSpPr>
        <p:sp>
          <p:nvSpPr>
            <p:cNvPr id="5403" name="Google Shape;5403;p207"/>
            <p:cNvSpPr/>
            <p:nvPr/>
          </p:nvSpPr>
          <p:spPr>
            <a:xfrm>
              <a:off x="-3575000" y="4288775"/>
              <a:ext cx="9144296"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07"/>
            <p:cNvSpPr/>
            <p:nvPr/>
          </p:nvSpPr>
          <p:spPr>
            <a:xfrm rot="83873">
              <a:off x="-3568891" y="4433737"/>
              <a:ext cx="4902666"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207"/>
          <p:cNvGrpSpPr/>
          <p:nvPr/>
        </p:nvGrpSpPr>
        <p:grpSpPr>
          <a:xfrm>
            <a:off x="-351475" y="3986897"/>
            <a:ext cx="2336392" cy="1332969"/>
            <a:chOff x="137276" y="3854024"/>
            <a:chExt cx="1762650" cy="1005635"/>
          </a:xfrm>
        </p:grpSpPr>
        <p:grpSp>
          <p:nvGrpSpPr>
            <p:cNvPr id="5406" name="Google Shape;5406;p207"/>
            <p:cNvGrpSpPr/>
            <p:nvPr/>
          </p:nvGrpSpPr>
          <p:grpSpPr>
            <a:xfrm>
              <a:off x="137276" y="3854024"/>
              <a:ext cx="1762650" cy="1005635"/>
              <a:chOff x="2083436" y="2909224"/>
              <a:chExt cx="2212439" cy="1262250"/>
            </a:xfrm>
          </p:grpSpPr>
          <p:sp>
            <p:nvSpPr>
              <p:cNvPr id="5407" name="Google Shape;5407;p20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0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9" name="Google Shape;5409;p20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0" name="Google Shape;5410;p207"/>
          <p:cNvSpPr txBox="1"/>
          <p:nvPr>
            <p:ph type="title"/>
          </p:nvPr>
        </p:nvSpPr>
        <p:spPr>
          <a:xfrm>
            <a:off x="713225" y="2254513"/>
            <a:ext cx="4307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411" name="Google Shape;5411;p207"/>
          <p:cNvSpPr txBox="1"/>
          <p:nvPr>
            <p:ph hasCustomPrompt="1" idx="2" type="title"/>
          </p:nvPr>
        </p:nvSpPr>
        <p:spPr>
          <a:xfrm>
            <a:off x="713225" y="1363138"/>
            <a:ext cx="1271700" cy="9711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412" name="Google Shape;5412;p207"/>
          <p:cNvSpPr txBox="1"/>
          <p:nvPr>
            <p:ph idx="1" type="subTitle"/>
          </p:nvPr>
        </p:nvSpPr>
        <p:spPr>
          <a:xfrm>
            <a:off x="713225" y="3054675"/>
            <a:ext cx="43077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5413" name="Google Shape;5413;p207"/>
          <p:cNvGrpSpPr/>
          <p:nvPr/>
        </p:nvGrpSpPr>
        <p:grpSpPr>
          <a:xfrm>
            <a:off x="7435200" y="132500"/>
            <a:ext cx="895700" cy="208400"/>
            <a:chOff x="3860200" y="513625"/>
            <a:chExt cx="895700" cy="208400"/>
          </a:xfrm>
        </p:grpSpPr>
        <p:sp>
          <p:nvSpPr>
            <p:cNvPr id="5414" name="Google Shape;5414;p207"/>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07"/>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07"/>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5" name="Shape 255"/>
        <p:cNvGrpSpPr/>
        <p:nvPr/>
      </p:nvGrpSpPr>
      <p:grpSpPr>
        <a:xfrm>
          <a:off x="0" y="0"/>
          <a:ext cx="0" cy="0"/>
          <a:chOff x="0" y="0"/>
          <a:chExt cx="0" cy="0"/>
        </a:xfrm>
      </p:grpSpPr>
      <p:sp>
        <p:nvSpPr>
          <p:cNvPr id="256" name="Google Shape;256;p22"/>
          <p:cNvSpPr/>
          <p:nvPr>
            <p:ph idx="2" type="pic"/>
          </p:nvPr>
        </p:nvSpPr>
        <p:spPr>
          <a:xfrm>
            <a:off x="-28650" y="0"/>
            <a:ext cx="9201300" cy="5143500"/>
          </a:xfrm>
          <a:prstGeom prst="rect">
            <a:avLst/>
          </a:prstGeom>
          <a:noFill/>
          <a:ln>
            <a:noFill/>
          </a:ln>
        </p:spPr>
      </p:sp>
      <p:sp>
        <p:nvSpPr>
          <p:cNvPr id="257" name="Google Shape;257;p22"/>
          <p:cNvSpPr txBox="1"/>
          <p:nvPr>
            <p:ph type="title"/>
          </p:nvPr>
        </p:nvSpPr>
        <p:spPr>
          <a:xfrm>
            <a:off x="716700" y="574625"/>
            <a:ext cx="7710600" cy="5367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17" name="Shape 5417"/>
        <p:cNvGrpSpPr/>
        <p:nvPr/>
      </p:nvGrpSpPr>
      <p:grpSpPr>
        <a:xfrm>
          <a:off x="0" y="0"/>
          <a:ext cx="0" cy="0"/>
          <a:chOff x="0" y="0"/>
          <a:chExt cx="0" cy="0"/>
        </a:xfrm>
      </p:grpSpPr>
      <p:grpSp>
        <p:nvGrpSpPr>
          <p:cNvPr id="5418" name="Google Shape;5418;p208"/>
          <p:cNvGrpSpPr/>
          <p:nvPr/>
        </p:nvGrpSpPr>
        <p:grpSpPr>
          <a:xfrm>
            <a:off x="-1441976" y="-194718"/>
            <a:ext cx="10686150" cy="6274526"/>
            <a:chOff x="-1441976" y="-194718"/>
            <a:chExt cx="10686150" cy="6274526"/>
          </a:xfrm>
        </p:grpSpPr>
        <p:grpSp>
          <p:nvGrpSpPr>
            <p:cNvPr id="5419" name="Google Shape;5419;p208"/>
            <p:cNvGrpSpPr/>
            <p:nvPr/>
          </p:nvGrpSpPr>
          <p:grpSpPr>
            <a:xfrm>
              <a:off x="-1441976" y="3159284"/>
              <a:ext cx="2983068" cy="2920524"/>
              <a:chOff x="224745" y="1089165"/>
              <a:chExt cx="3901475" cy="3819675"/>
            </a:xfrm>
          </p:grpSpPr>
          <p:sp>
            <p:nvSpPr>
              <p:cNvPr id="5420" name="Google Shape;5420;p208"/>
              <p:cNvSpPr/>
              <p:nvPr/>
            </p:nvSpPr>
            <p:spPr>
              <a:xfrm>
                <a:off x="268995" y="108916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08"/>
              <p:cNvSpPr/>
              <p:nvPr/>
            </p:nvSpPr>
            <p:spPr>
              <a:xfrm>
                <a:off x="224745" y="161889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208"/>
            <p:cNvGrpSpPr/>
            <p:nvPr/>
          </p:nvGrpSpPr>
          <p:grpSpPr>
            <a:xfrm>
              <a:off x="34350" y="-98106"/>
              <a:ext cx="678875" cy="5339725"/>
              <a:chOff x="1252200" y="-178968"/>
              <a:chExt cx="678875" cy="5339725"/>
            </a:xfrm>
          </p:grpSpPr>
          <p:sp>
            <p:nvSpPr>
              <p:cNvPr id="5423" name="Google Shape;5423;p20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0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0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6" name="Google Shape;5426;p20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7" name="Google Shape;5427;p208"/>
            <p:cNvGrpSpPr/>
            <p:nvPr/>
          </p:nvGrpSpPr>
          <p:grpSpPr>
            <a:xfrm>
              <a:off x="8524800" y="-194718"/>
              <a:ext cx="619200" cy="5338225"/>
              <a:chOff x="8524800" y="-194718"/>
              <a:chExt cx="619200" cy="5338225"/>
            </a:xfrm>
          </p:grpSpPr>
          <p:sp>
            <p:nvSpPr>
              <p:cNvPr id="5428" name="Google Shape;5428;p20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0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0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0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0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0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0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0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0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208"/>
            <p:cNvGrpSpPr/>
            <p:nvPr/>
          </p:nvGrpSpPr>
          <p:grpSpPr>
            <a:xfrm>
              <a:off x="-222044" y="4207621"/>
              <a:ext cx="1870524" cy="1067180"/>
              <a:chOff x="137276" y="3854024"/>
              <a:chExt cx="1762650" cy="1005635"/>
            </a:xfrm>
          </p:grpSpPr>
          <p:grpSp>
            <p:nvGrpSpPr>
              <p:cNvPr id="5438" name="Google Shape;5438;p208"/>
              <p:cNvGrpSpPr/>
              <p:nvPr/>
            </p:nvGrpSpPr>
            <p:grpSpPr>
              <a:xfrm>
                <a:off x="137276" y="3854024"/>
                <a:ext cx="1762650" cy="1005635"/>
                <a:chOff x="2083436" y="2909224"/>
                <a:chExt cx="2212439" cy="1262250"/>
              </a:xfrm>
            </p:grpSpPr>
            <p:sp>
              <p:nvSpPr>
                <p:cNvPr id="5439" name="Google Shape;5439;p20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08"/>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1" name="Google Shape;5441;p208"/>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2" name="Google Shape;5442;p208"/>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08"/>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0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5" name="Google Shape;5445;p2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46" name="Google Shape;5446;p208"/>
          <p:cNvSpPr txBox="1"/>
          <p:nvPr>
            <p:ph idx="1" type="body"/>
          </p:nvPr>
        </p:nvSpPr>
        <p:spPr>
          <a:xfrm>
            <a:off x="720000" y="1158776"/>
            <a:ext cx="7704000" cy="3750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447" name="Shape 5447"/>
        <p:cNvGrpSpPr/>
        <p:nvPr/>
      </p:nvGrpSpPr>
      <p:grpSpPr>
        <a:xfrm>
          <a:off x="0" y="0"/>
          <a:ext cx="0" cy="0"/>
          <a:chOff x="0" y="0"/>
          <a:chExt cx="0" cy="0"/>
        </a:xfrm>
      </p:grpSpPr>
      <p:grpSp>
        <p:nvGrpSpPr>
          <p:cNvPr id="5448" name="Google Shape;5448;p209"/>
          <p:cNvGrpSpPr/>
          <p:nvPr/>
        </p:nvGrpSpPr>
        <p:grpSpPr>
          <a:xfrm>
            <a:off x="-832376" y="-194718"/>
            <a:ext cx="10076550" cy="6350726"/>
            <a:chOff x="-832376" y="-194718"/>
            <a:chExt cx="10076550" cy="6350726"/>
          </a:xfrm>
        </p:grpSpPr>
        <p:grpSp>
          <p:nvGrpSpPr>
            <p:cNvPr id="5449" name="Google Shape;5449;p209"/>
            <p:cNvGrpSpPr/>
            <p:nvPr/>
          </p:nvGrpSpPr>
          <p:grpSpPr>
            <a:xfrm>
              <a:off x="-832376" y="3235484"/>
              <a:ext cx="2983068" cy="2920524"/>
              <a:chOff x="1022025" y="1188825"/>
              <a:chExt cx="3901475" cy="3819675"/>
            </a:xfrm>
          </p:grpSpPr>
          <p:sp>
            <p:nvSpPr>
              <p:cNvPr id="5450" name="Google Shape;5450;p209"/>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09"/>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209"/>
            <p:cNvGrpSpPr/>
            <p:nvPr/>
          </p:nvGrpSpPr>
          <p:grpSpPr>
            <a:xfrm>
              <a:off x="34350" y="-98106"/>
              <a:ext cx="678875" cy="5339725"/>
              <a:chOff x="1252200" y="-178968"/>
              <a:chExt cx="678875" cy="5339725"/>
            </a:xfrm>
          </p:grpSpPr>
          <p:sp>
            <p:nvSpPr>
              <p:cNvPr id="5453" name="Google Shape;5453;p209"/>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09"/>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09"/>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6" name="Google Shape;5456;p20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7" name="Google Shape;5457;p209"/>
            <p:cNvGrpSpPr/>
            <p:nvPr/>
          </p:nvGrpSpPr>
          <p:grpSpPr>
            <a:xfrm>
              <a:off x="8524800" y="-194718"/>
              <a:ext cx="619200" cy="5338225"/>
              <a:chOff x="8524800" y="-194718"/>
              <a:chExt cx="619200" cy="5338225"/>
            </a:xfrm>
          </p:grpSpPr>
          <p:sp>
            <p:nvSpPr>
              <p:cNvPr id="5458" name="Google Shape;5458;p209"/>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09"/>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09"/>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09"/>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09"/>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09"/>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09"/>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09"/>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09"/>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209"/>
            <p:cNvGrpSpPr/>
            <p:nvPr/>
          </p:nvGrpSpPr>
          <p:grpSpPr>
            <a:xfrm>
              <a:off x="-222044" y="4207621"/>
              <a:ext cx="1870524" cy="1067180"/>
              <a:chOff x="137276" y="3854024"/>
              <a:chExt cx="1762650" cy="1005635"/>
            </a:xfrm>
          </p:grpSpPr>
          <p:grpSp>
            <p:nvGrpSpPr>
              <p:cNvPr id="5468" name="Google Shape;5468;p209"/>
              <p:cNvGrpSpPr/>
              <p:nvPr/>
            </p:nvGrpSpPr>
            <p:grpSpPr>
              <a:xfrm>
                <a:off x="137276" y="3854024"/>
                <a:ext cx="1762650" cy="1005635"/>
                <a:chOff x="2083436" y="2909224"/>
                <a:chExt cx="2212439" cy="1262250"/>
              </a:xfrm>
            </p:grpSpPr>
            <p:sp>
              <p:nvSpPr>
                <p:cNvPr id="5469" name="Google Shape;5469;p209"/>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09"/>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1" name="Google Shape;5471;p209"/>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2" name="Google Shape;5472;p209"/>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09"/>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09"/>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5" name="Google Shape;5475;p2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76" name="Google Shape;5476;p209"/>
          <p:cNvSpPr txBox="1"/>
          <p:nvPr>
            <p:ph idx="1" type="subTitle"/>
          </p:nvPr>
        </p:nvSpPr>
        <p:spPr>
          <a:xfrm>
            <a:off x="5055284"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77" name="Google Shape;5477;p209"/>
          <p:cNvSpPr txBox="1"/>
          <p:nvPr>
            <p:ph idx="2" type="subTitle"/>
          </p:nvPr>
        </p:nvSpPr>
        <p:spPr>
          <a:xfrm>
            <a:off x="1583300"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78" name="Google Shape;5478;p209"/>
          <p:cNvSpPr txBox="1"/>
          <p:nvPr>
            <p:ph idx="3" type="subTitle"/>
          </p:nvPr>
        </p:nvSpPr>
        <p:spPr>
          <a:xfrm>
            <a:off x="50552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5479" name="Google Shape;5479;p209"/>
          <p:cNvSpPr txBox="1"/>
          <p:nvPr>
            <p:ph idx="4" type="subTitle"/>
          </p:nvPr>
        </p:nvSpPr>
        <p:spPr>
          <a:xfrm>
            <a:off x="15830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80" name="Shape 5480"/>
        <p:cNvGrpSpPr/>
        <p:nvPr/>
      </p:nvGrpSpPr>
      <p:grpSpPr>
        <a:xfrm>
          <a:off x="0" y="0"/>
          <a:ext cx="0" cy="0"/>
          <a:chOff x="0" y="0"/>
          <a:chExt cx="0" cy="0"/>
        </a:xfrm>
      </p:grpSpPr>
      <p:grpSp>
        <p:nvGrpSpPr>
          <p:cNvPr id="5481" name="Google Shape;5481;p210"/>
          <p:cNvGrpSpPr/>
          <p:nvPr/>
        </p:nvGrpSpPr>
        <p:grpSpPr>
          <a:xfrm flipH="1">
            <a:off x="-246036" y="-194718"/>
            <a:ext cx="10562520" cy="6350726"/>
            <a:chOff x="-1140442" y="-194718"/>
            <a:chExt cx="10562520" cy="6350726"/>
          </a:xfrm>
        </p:grpSpPr>
        <p:grpSp>
          <p:nvGrpSpPr>
            <p:cNvPr id="5482" name="Google Shape;5482;p210"/>
            <p:cNvGrpSpPr/>
            <p:nvPr/>
          </p:nvGrpSpPr>
          <p:grpSpPr>
            <a:xfrm>
              <a:off x="-1140442" y="3392034"/>
              <a:ext cx="3291134" cy="2763974"/>
              <a:chOff x="619113" y="1393573"/>
              <a:chExt cx="4304387" cy="3614927"/>
            </a:xfrm>
          </p:grpSpPr>
          <p:sp>
            <p:nvSpPr>
              <p:cNvPr id="5483" name="Google Shape;5483;p210"/>
              <p:cNvSpPr/>
              <p:nvPr/>
            </p:nvSpPr>
            <p:spPr>
              <a:xfrm>
                <a:off x="619113" y="1393573"/>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10"/>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210"/>
            <p:cNvGrpSpPr/>
            <p:nvPr/>
          </p:nvGrpSpPr>
          <p:grpSpPr>
            <a:xfrm>
              <a:off x="34350" y="-98106"/>
              <a:ext cx="678875" cy="5339725"/>
              <a:chOff x="1252200" y="-178968"/>
              <a:chExt cx="678875" cy="5339725"/>
            </a:xfrm>
          </p:grpSpPr>
          <p:sp>
            <p:nvSpPr>
              <p:cNvPr id="5486" name="Google Shape;5486;p21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1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1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9" name="Google Shape;5489;p21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0" name="Google Shape;5490;p210"/>
            <p:cNvGrpSpPr/>
            <p:nvPr/>
          </p:nvGrpSpPr>
          <p:grpSpPr>
            <a:xfrm>
              <a:off x="8524800" y="-194718"/>
              <a:ext cx="619200" cy="5338225"/>
              <a:chOff x="8524800" y="-194718"/>
              <a:chExt cx="619200" cy="5338225"/>
            </a:xfrm>
          </p:grpSpPr>
          <p:sp>
            <p:nvSpPr>
              <p:cNvPr id="5491" name="Google Shape;5491;p210"/>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10"/>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10"/>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10"/>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10"/>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10"/>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10"/>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10"/>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10"/>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210"/>
            <p:cNvGrpSpPr/>
            <p:nvPr/>
          </p:nvGrpSpPr>
          <p:grpSpPr>
            <a:xfrm>
              <a:off x="-222044" y="4207621"/>
              <a:ext cx="1870524" cy="1067180"/>
              <a:chOff x="137276" y="3854024"/>
              <a:chExt cx="1762650" cy="1005635"/>
            </a:xfrm>
          </p:grpSpPr>
          <p:grpSp>
            <p:nvGrpSpPr>
              <p:cNvPr id="5501" name="Google Shape;5501;p210"/>
              <p:cNvGrpSpPr/>
              <p:nvPr/>
            </p:nvGrpSpPr>
            <p:grpSpPr>
              <a:xfrm>
                <a:off x="137276" y="3854024"/>
                <a:ext cx="1762650" cy="1005635"/>
                <a:chOff x="2083436" y="2909224"/>
                <a:chExt cx="2212439" cy="1262250"/>
              </a:xfrm>
            </p:grpSpPr>
            <p:sp>
              <p:nvSpPr>
                <p:cNvPr id="5502" name="Google Shape;5502;p210"/>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10"/>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4" name="Google Shape;5504;p210"/>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5" name="Google Shape;5505;p210"/>
            <p:cNvSpPr/>
            <p:nvPr/>
          </p:nvSpPr>
          <p:spPr>
            <a:xfrm flipH="1" rot="-1145812">
              <a:off x="8136982" y="3692050"/>
              <a:ext cx="1085004" cy="1405394"/>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10"/>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10"/>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8" name="Google Shape;5508;p2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09" name="Shape 5509"/>
        <p:cNvGrpSpPr/>
        <p:nvPr/>
      </p:nvGrpSpPr>
      <p:grpSpPr>
        <a:xfrm>
          <a:off x="0" y="0"/>
          <a:ext cx="0" cy="0"/>
          <a:chOff x="0" y="0"/>
          <a:chExt cx="0" cy="0"/>
        </a:xfrm>
      </p:grpSpPr>
      <p:grpSp>
        <p:nvGrpSpPr>
          <p:cNvPr id="5510" name="Google Shape;5510;p211"/>
          <p:cNvGrpSpPr/>
          <p:nvPr/>
        </p:nvGrpSpPr>
        <p:grpSpPr>
          <a:xfrm>
            <a:off x="-1015926" y="-194718"/>
            <a:ext cx="10423400" cy="6350744"/>
            <a:chOff x="-1015926" y="-194718"/>
            <a:chExt cx="10423400" cy="6350744"/>
          </a:xfrm>
        </p:grpSpPr>
        <p:grpSp>
          <p:nvGrpSpPr>
            <p:cNvPr id="5511" name="Google Shape;5511;p211"/>
            <p:cNvGrpSpPr/>
            <p:nvPr/>
          </p:nvGrpSpPr>
          <p:grpSpPr>
            <a:xfrm>
              <a:off x="-1015926" y="2989668"/>
              <a:ext cx="3615317" cy="3166358"/>
              <a:chOff x="781965" y="867328"/>
              <a:chExt cx="4728377" cy="4141195"/>
            </a:xfrm>
          </p:grpSpPr>
          <p:sp>
            <p:nvSpPr>
              <p:cNvPr id="5512" name="Google Shape;5512;p211"/>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11"/>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211"/>
            <p:cNvGrpSpPr/>
            <p:nvPr/>
          </p:nvGrpSpPr>
          <p:grpSpPr>
            <a:xfrm>
              <a:off x="34350" y="-98106"/>
              <a:ext cx="678875" cy="5339725"/>
              <a:chOff x="1252200" y="-178968"/>
              <a:chExt cx="678875" cy="5339725"/>
            </a:xfrm>
          </p:grpSpPr>
          <p:sp>
            <p:nvSpPr>
              <p:cNvPr id="5515" name="Google Shape;5515;p211"/>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11"/>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11"/>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8" name="Google Shape;5518;p21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9" name="Google Shape;5519;p211"/>
            <p:cNvGrpSpPr/>
            <p:nvPr/>
          </p:nvGrpSpPr>
          <p:grpSpPr>
            <a:xfrm>
              <a:off x="8524800" y="-194718"/>
              <a:ext cx="619200" cy="5338225"/>
              <a:chOff x="8524800" y="-194718"/>
              <a:chExt cx="619200" cy="5338225"/>
            </a:xfrm>
          </p:grpSpPr>
          <p:sp>
            <p:nvSpPr>
              <p:cNvPr id="5520" name="Google Shape;5520;p211"/>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11"/>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11"/>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11"/>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11"/>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11"/>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11"/>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11"/>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11"/>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211"/>
            <p:cNvGrpSpPr/>
            <p:nvPr/>
          </p:nvGrpSpPr>
          <p:grpSpPr>
            <a:xfrm>
              <a:off x="-222044" y="4207621"/>
              <a:ext cx="1870524" cy="1067180"/>
              <a:chOff x="137276" y="3854024"/>
              <a:chExt cx="1762650" cy="1005635"/>
            </a:xfrm>
          </p:grpSpPr>
          <p:grpSp>
            <p:nvGrpSpPr>
              <p:cNvPr id="5530" name="Google Shape;5530;p211"/>
              <p:cNvGrpSpPr/>
              <p:nvPr/>
            </p:nvGrpSpPr>
            <p:grpSpPr>
              <a:xfrm>
                <a:off x="137276" y="3854024"/>
                <a:ext cx="1762650" cy="1005635"/>
                <a:chOff x="2083436" y="2909224"/>
                <a:chExt cx="2212439" cy="1262250"/>
              </a:xfrm>
            </p:grpSpPr>
            <p:sp>
              <p:nvSpPr>
                <p:cNvPr id="5531" name="Google Shape;5531;p211"/>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11"/>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3" name="Google Shape;5533;p211"/>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211"/>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11"/>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11"/>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7" name="Google Shape;5537;p211"/>
          <p:cNvSpPr txBox="1"/>
          <p:nvPr>
            <p:ph idx="1" type="subTitle"/>
          </p:nvPr>
        </p:nvSpPr>
        <p:spPr>
          <a:xfrm>
            <a:off x="2166224" y="1819800"/>
            <a:ext cx="4817100" cy="190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Darker Grotesque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5538" name="Google Shape;5538;p211"/>
          <p:cNvSpPr txBox="1"/>
          <p:nvPr>
            <p:ph type="title"/>
          </p:nvPr>
        </p:nvSpPr>
        <p:spPr>
          <a:xfrm>
            <a:off x="2160674" y="969650"/>
            <a:ext cx="4817100" cy="58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39" name="Shape 5539"/>
        <p:cNvGrpSpPr/>
        <p:nvPr/>
      </p:nvGrpSpPr>
      <p:grpSpPr>
        <a:xfrm>
          <a:off x="0" y="0"/>
          <a:ext cx="0" cy="0"/>
          <a:chOff x="0" y="0"/>
          <a:chExt cx="0" cy="0"/>
        </a:xfrm>
      </p:grpSpPr>
      <p:grpSp>
        <p:nvGrpSpPr>
          <p:cNvPr id="5540" name="Google Shape;5540;p212"/>
          <p:cNvGrpSpPr/>
          <p:nvPr/>
        </p:nvGrpSpPr>
        <p:grpSpPr>
          <a:xfrm>
            <a:off x="8212869" y="883113"/>
            <a:ext cx="1241033" cy="3769124"/>
            <a:chOff x="2453783" y="3192175"/>
            <a:chExt cx="688736" cy="2091750"/>
          </a:xfrm>
        </p:grpSpPr>
        <p:sp>
          <p:nvSpPr>
            <p:cNvPr id="5541" name="Google Shape;5541;p212"/>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12"/>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12"/>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12"/>
            <p:cNvSpPr/>
            <p:nvPr/>
          </p:nvSpPr>
          <p:spPr>
            <a:xfrm>
              <a:off x="2483625" y="4030650"/>
              <a:ext cx="151700" cy="239750"/>
            </a:xfrm>
            <a:custGeom>
              <a:rect b="b" l="l" r="r" t="t"/>
              <a:pathLst>
                <a:path extrusionOk="0" h="9590" w="6068">
                  <a:moveTo>
                    <a:pt x="558" y="1"/>
                  </a:moveTo>
                  <a:lnTo>
                    <a:pt x="1" y="578"/>
                  </a:lnTo>
                  <a:cubicBezTo>
                    <a:pt x="1" y="578"/>
                    <a:pt x="856" y="1393"/>
                    <a:pt x="1672" y="2428"/>
                  </a:cubicBezTo>
                  <a:cubicBezTo>
                    <a:pt x="3084" y="4119"/>
                    <a:pt x="3303" y="4934"/>
                    <a:pt x="3343" y="5253"/>
                  </a:cubicBezTo>
                  <a:cubicBezTo>
                    <a:pt x="3442" y="6924"/>
                    <a:pt x="5372" y="9450"/>
                    <a:pt x="5451" y="9589"/>
                  </a:cubicBezTo>
                  <a:lnTo>
                    <a:pt x="6068" y="9112"/>
                  </a:lnTo>
                  <a:cubicBezTo>
                    <a:pt x="5551" y="8435"/>
                    <a:pt x="4178" y="6406"/>
                    <a:pt x="4138" y="5173"/>
                  </a:cubicBezTo>
                  <a:cubicBezTo>
                    <a:pt x="4059" y="3462"/>
                    <a:pt x="896" y="359"/>
                    <a:pt x="5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12"/>
            <p:cNvSpPr/>
            <p:nvPr/>
          </p:nvSpPr>
          <p:spPr>
            <a:xfrm flipH="1">
              <a:off x="2889369" y="3747924"/>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12"/>
            <p:cNvSpPr/>
            <p:nvPr/>
          </p:nvSpPr>
          <p:spPr>
            <a:xfrm>
              <a:off x="2642275" y="3317000"/>
              <a:ext cx="137775" cy="247700"/>
            </a:xfrm>
            <a:custGeom>
              <a:rect b="b" l="l" r="r" t="t"/>
              <a:pathLst>
                <a:path extrusionOk="0" h="9908" w="5511">
                  <a:moveTo>
                    <a:pt x="597" y="1"/>
                  </a:moveTo>
                  <a:lnTo>
                    <a:pt x="0" y="538"/>
                  </a:lnTo>
                  <a:cubicBezTo>
                    <a:pt x="0" y="538"/>
                    <a:pt x="796" y="1393"/>
                    <a:pt x="1572" y="2468"/>
                  </a:cubicBezTo>
                  <a:cubicBezTo>
                    <a:pt x="2865" y="4258"/>
                    <a:pt x="3064" y="5074"/>
                    <a:pt x="3064" y="5412"/>
                  </a:cubicBezTo>
                  <a:cubicBezTo>
                    <a:pt x="3024" y="7122"/>
                    <a:pt x="4795" y="9788"/>
                    <a:pt x="4874" y="9907"/>
                  </a:cubicBezTo>
                  <a:lnTo>
                    <a:pt x="5511" y="9450"/>
                  </a:lnTo>
                  <a:cubicBezTo>
                    <a:pt x="5053" y="8734"/>
                    <a:pt x="3800" y="6625"/>
                    <a:pt x="3820" y="5412"/>
                  </a:cubicBezTo>
                  <a:cubicBezTo>
                    <a:pt x="3860" y="3681"/>
                    <a:pt x="916" y="379"/>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12"/>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12"/>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12"/>
            <p:cNvSpPr/>
            <p:nvPr/>
          </p:nvSpPr>
          <p:spPr>
            <a:xfrm flipH="1">
              <a:off x="2482633" y="3598528"/>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12"/>
            <p:cNvSpPr/>
            <p:nvPr/>
          </p:nvSpPr>
          <p:spPr>
            <a:xfrm flipH="1">
              <a:off x="2453783" y="3720378"/>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12"/>
            <p:cNvSpPr/>
            <p:nvPr/>
          </p:nvSpPr>
          <p:spPr>
            <a:xfrm flipH="1">
              <a:off x="2673583" y="3714403"/>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12"/>
            <p:cNvSpPr/>
            <p:nvPr/>
          </p:nvSpPr>
          <p:spPr>
            <a:xfrm flipH="1">
              <a:off x="2800844" y="3708649"/>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12"/>
            <p:cNvSpPr/>
            <p:nvPr/>
          </p:nvSpPr>
          <p:spPr>
            <a:xfrm>
              <a:off x="2760150" y="3192175"/>
              <a:ext cx="56700" cy="223825"/>
            </a:xfrm>
            <a:custGeom>
              <a:rect b="b" l="l" r="r" t="t"/>
              <a:pathLst>
                <a:path extrusionOk="0" h="8953" w="2268">
                  <a:moveTo>
                    <a:pt x="1233" y="1"/>
                  </a:moveTo>
                  <a:lnTo>
                    <a:pt x="497" y="180"/>
                  </a:lnTo>
                  <a:cubicBezTo>
                    <a:pt x="676" y="797"/>
                    <a:pt x="1015" y="2607"/>
                    <a:pt x="597" y="3502"/>
                  </a:cubicBezTo>
                  <a:cubicBezTo>
                    <a:pt x="0" y="4775"/>
                    <a:pt x="1194" y="8594"/>
                    <a:pt x="1373" y="8953"/>
                  </a:cubicBezTo>
                  <a:lnTo>
                    <a:pt x="2268" y="7898"/>
                  </a:lnTo>
                  <a:cubicBezTo>
                    <a:pt x="2268" y="7898"/>
                    <a:pt x="1870" y="7083"/>
                    <a:pt x="1572" y="6168"/>
                  </a:cubicBezTo>
                  <a:cubicBezTo>
                    <a:pt x="1054" y="4576"/>
                    <a:pt x="1154" y="3920"/>
                    <a:pt x="1273" y="3701"/>
                  </a:cubicBezTo>
                  <a:cubicBezTo>
                    <a:pt x="1870" y="2448"/>
                    <a:pt x="1253" y="100"/>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212"/>
          <p:cNvGrpSpPr/>
          <p:nvPr/>
        </p:nvGrpSpPr>
        <p:grpSpPr>
          <a:xfrm>
            <a:off x="1200" y="3859399"/>
            <a:ext cx="9143915" cy="1284006"/>
            <a:chOff x="1200" y="3859399"/>
            <a:chExt cx="9143915" cy="1284006"/>
          </a:xfrm>
        </p:grpSpPr>
        <p:sp>
          <p:nvSpPr>
            <p:cNvPr id="5555" name="Google Shape;5555;p212"/>
            <p:cNvSpPr/>
            <p:nvPr/>
          </p:nvSpPr>
          <p:spPr>
            <a:xfrm>
              <a:off x="1200" y="4557296"/>
              <a:ext cx="9143915" cy="583051"/>
            </a:xfrm>
            <a:custGeom>
              <a:rect b="b" l="l" r="r" t="t"/>
              <a:pathLst>
                <a:path extrusionOk="0" h="19118" w="152240">
                  <a:moveTo>
                    <a:pt x="0" y="1"/>
                  </a:moveTo>
                  <a:lnTo>
                    <a:pt x="0" y="19118"/>
                  </a:lnTo>
                  <a:lnTo>
                    <a:pt x="152239" y="19118"/>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12"/>
            <p:cNvSpPr/>
            <p:nvPr/>
          </p:nvSpPr>
          <p:spPr>
            <a:xfrm flipH="1">
              <a:off x="5646880" y="3859399"/>
              <a:ext cx="3498124" cy="1284006"/>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12"/>
            <p:cNvSpPr/>
            <p:nvPr/>
          </p:nvSpPr>
          <p:spPr>
            <a:xfrm>
              <a:off x="2922450" y="45684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8" name="Google Shape;5558;p212"/>
          <p:cNvSpPr txBox="1"/>
          <p:nvPr>
            <p:ph type="title"/>
          </p:nvPr>
        </p:nvSpPr>
        <p:spPr>
          <a:xfrm>
            <a:off x="2342450" y="1846650"/>
            <a:ext cx="4461300" cy="145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559" name="Google Shape;5559;p212"/>
          <p:cNvGrpSpPr/>
          <p:nvPr/>
        </p:nvGrpSpPr>
        <p:grpSpPr>
          <a:xfrm flipH="1">
            <a:off x="5511225" y="207125"/>
            <a:ext cx="796225" cy="381475"/>
            <a:chOff x="3566300" y="405200"/>
            <a:chExt cx="796225" cy="381475"/>
          </a:xfrm>
        </p:grpSpPr>
        <p:sp>
          <p:nvSpPr>
            <p:cNvPr id="5560" name="Google Shape;5560;p212"/>
            <p:cNvSpPr/>
            <p:nvPr/>
          </p:nvSpPr>
          <p:spPr>
            <a:xfrm>
              <a:off x="3639900" y="670775"/>
              <a:ext cx="221325" cy="115900"/>
            </a:xfrm>
            <a:custGeom>
              <a:rect b="b" l="l" r="r" t="t"/>
              <a:pathLst>
                <a:path extrusionOk="0" h="4636" w="8853">
                  <a:moveTo>
                    <a:pt x="0" y="1"/>
                  </a:moveTo>
                  <a:lnTo>
                    <a:pt x="3163" y="4636"/>
                  </a:lnTo>
                  <a:lnTo>
                    <a:pt x="8852" y="2408"/>
                  </a:lnTo>
                  <a:cubicBezTo>
                    <a:pt x="8394" y="2292"/>
                    <a:pt x="7965" y="2243"/>
                    <a:pt x="7567" y="2243"/>
                  </a:cubicBezTo>
                  <a:cubicBezTo>
                    <a:pt x="5219" y="2243"/>
                    <a:pt x="3939" y="3959"/>
                    <a:pt x="3939" y="3959"/>
                  </a:cubicBezTo>
                  <a:cubicBezTo>
                    <a:pt x="3442" y="976"/>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12"/>
            <p:cNvSpPr/>
            <p:nvPr/>
          </p:nvSpPr>
          <p:spPr>
            <a:xfrm>
              <a:off x="3566300" y="527050"/>
              <a:ext cx="174075" cy="71650"/>
            </a:xfrm>
            <a:custGeom>
              <a:rect b="b" l="l" r="r" t="t"/>
              <a:pathLst>
                <a:path extrusionOk="0" h="2866" w="6963">
                  <a:moveTo>
                    <a:pt x="0" y="1"/>
                  </a:moveTo>
                  <a:lnTo>
                    <a:pt x="3163" y="2865"/>
                  </a:lnTo>
                  <a:lnTo>
                    <a:pt x="6963" y="239"/>
                  </a:lnTo>
                  <a:cubicBezTo>
                    <a:pt x="6939" y="239"/>
                    <a:pt x="6916" y="239"/>
                    <a:pt x="6892" y="239"/>
                  </a:cubicBezTo>
                  <a:cubicBezTo>
                    <a:pt x="4499" y="239"/>
                    <a:pt x="3621" y="2249"/>
                    <a:pt x="3621" y="2249"/>
                  </a:cubicBezTo>
                  <a:cubicBezTo>
                    <a:pt x="2725" y="14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12"/>
            <p:cNvSpPr/>
            <p:nvPr/>
          </p:nvSpPr>
          <p:spPr>
            <a:xfrm>
              <a:off x="4188425" y="405200"/>
              <a:ext cx="174100" cy="71650"/>
            </a:xfrm>
            <a:custGeom>
              <a:rect b="b" l="l" r="r" t="t"/>
              <a:pathLst>
                <a:path extrusionOk="0" h="2866" w="6964">
                  <a:moveTo>
                    <a:pt x="1" y="1"/>
                  </a:moveTo>
                  <a:lnTo>
                    <a:pt x="3124" y="2866"/>
                  </a:lnTo>
                  <a:lnTo>
                    <a:pt x="6963" y="220"/>
                  </a:lnTo>
                  <a:cubicBezTo>
                    <a:pt x="6951" y="220"/>
                    <a:pt x="6939" y="220"/>
                    <a:pt x="6928" y="220"/>
                  </a:cubicBezTo>
                  <a:cubicBezTo>
                    <a:pt x="4488" y="220"/>
                    <a:pt x="3601" y="2249"/>
                    <a:pt x="3601" y="2249"/>
                  </a:cubicBezTo>
                  <a:cubicBezTo>
                    <a:pt x="2706" y="14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63" name="Shape 5563"/>
        <p:cNvGrpSpPr/>
        <p:nvPr/>
      </p:nvGrpSpPr>
      <p:grpSpPr>
        <a:xfrm>
          <a:off x="0" y="0"/>
          <a:ext cx="0" cy="0"/>
          <a:chOff x="0" y="0"/>
          <a:chExt cx="0" cy="0"/>
        </a:xfrm>
      </p:grpSpPr>
      <p:grpSp>
        <p:nvGrpSpPr>
          <p:cNvPr id="5564" name="Google Shape;5564;p213"/>
          <p:cNvGrpSpPr/>
          <p:nvPr/>
        </p:nvGrpSpPr>
        <p:grpSpPr>
          <a:xfrm>
            <a:off x="-31500" y="580334"/>
            <a:ext cx="9176798" cy="4580923"/>
            <a:chOff x="-31500" y="580334"/>
            <a:chExt cx="9176798" cy="4580923"/>
          </a:xfrm>
        </p:grpSpPr>
        <p:sp>
          <p:nvSpPr>
            <p:cNvPr id="5565" name="Google Shape;5565;p21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13"/>
            <p:cNvSpPr/>
            <p:nvPr/>
          </p:nvSpPr>
          <p:spPr>
            <a:xfrm>
              <a:off x="4989825" y="814550"/>
              <a:ext cx="4154084"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7" name="Google Shape;5567;p213"/>
            <p:cNvGrpSpPr/>
            <p:nvPr/>
          </p:nvGrpSpPr>
          <p:grpSpPr>
            <a:xfrm>
              <a:off x="1000" y="882375"/>
              <a:ext cx="9144299" cy="3772500"/>
              <a:chOff x="1000" y="425175"/>
              <a:chExt cx="9960025" cy="3772500"/>
            </a:xfrm>
          </p:grpSpPr>
          <p:sp>
            <p:nvSpPr>
              <p:cNvPr id="5568" name="Google Shape;5568;p213"/>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13"/>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13"/>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213"/>
            <p:cNvGrpSpPr/>
            <p:nvPr/>
          </p:nvGrpSpPr>
          <p:grpSpPr>
            <a:xfrm>
              <a:off x="-31500" y="580334"/>
              <a:ext cx="915984" cy="3994163"/>
              <a:chOff x="2008200" y="2578500"/>
              <a:chExt cx="446125" cy="1945525"/>
            </a:xfrm>
          </p:grpSpPr>
          <p:sp>
            <p:nvSpPr>
              <p:cNvPr id="5572" name="Google Shape;5572;p21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1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1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1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1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1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13"/>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213"/>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213"/>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13"/>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13"/>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3" name="Google Shape;5583;p213"/>
            <p:cNvSpPr/>
            <p:nvPr/>
          </p:nvSpPr>
          <p:spPr>
            <a:xfrm flipH="1">
              <a:off x="1010" y="4279725"/>
              <a:ext cx="9143915" cy="881532"/>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4" name="Google Shape;5584;p213"/>
            <p:cNvGrpSpPr/>
            <p:nvPr/>
          </p:nvGrpSpPr>
          <p:grpSpPr>
            <a:xfrm>
              <a:off x="1000" y="4108700"/>
              <a:ext cx="3890575" cy="1052550"/>
              <a:chOff x="-3486600" y="4458175"/>
              <a:chExt cx="3890575" cy="1052550"/>
            </a:xfrm>
          </p:grpSpPr>
          <p:sp>
            <p:nvSpPr>
              <p:cNvPr id="5585" name="Google Shape;5585;p213"/>
              <p:cNvSpPr/>
              <p:nvPr/>
            </p:nvSpPr>
            <p:spPr>
              <a:xfrm>
                <a:off x="-2289025" y="46897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13"/>
              <p:cNvSpPr/>
              <p:nvPr/>
            </p:nvSpPr>
            <p:spPr>
              <a:xfrm>
                <a:off x="-3486600" y="44581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87" name="Google Shape;5587;p213"/>
          <p:cNvSpPr txBox="1"/>
          <p:nvPr>
            <p:ph type="title"/>
          </p:nvPr>
        </p:nvSpPr>
        <p:spPr>
          <a:xfrm>
            <a:off x="884475" y="1448275"/>
            <a:ext cx="3643200" cy="1460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8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5588" name="Google Shape;5588;p213"/>
          <p:cNvSpPr txBox="1"/>
          <p:nvPr>
            <p:ph idx="1" type="subTitle"/>
          </p:nvPr>
        </p:nvSpPr>
        <p:spPr>
          <a:xfrm>
            <a:off x="884475" y="2740050"/>
            <a:ext cx="3643200" cy="85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89" name="Shape 5589"/>
        <p:cNvGrpSpPr/>
        <p:nvPr/>
      </p:nvGrpSpPr>
      <p:grpSpPr>
        <a:xfrm>
          <a:off x="0" y="0"/>
          <a:ext cx="0" cy="0"/>
          <a:chOff x="0" y="0"/>
          <a:chExt cx="0" cy="0"/>
        </a:xfrm>
      </p:grpSpPr>
      <p:sp>
        <p:nvSpPr>
          <p:cNvPr id="5590" name="Google Shape;5590;p214"/>
          <p:cNvSpPr/>
          <p:nvPr>
            <p:ph idx="2" type="pic"/>
          </p:nvPr>
        </p:nvSpPr>
        <p:spPr>
          <a:xfrm>
            <a:off x="-28650" y="0"/>
            <a:ext cx="9201300" cy="5143500"/>
          </a:xfrm>
          <a:prstGeom prst="rect">
            <a:avLst/>
          </a:prstGeom>
          <a:noFill/>
          <a:ln>
            <a:noFill/>
          </a:ln>
        </p:spPr>
      </p:sp>
      <p:sp>
        <p:nvSpPr>
          <p:cNvPr id="5591" name="Google Shape;5591;p214"/>
          <p:cNvSpPr txBox="1"/>
          <p:nvPr>
            <p:ph type="title"/>
          </p:nvPr>
        </p:nvSpPr>
        <p:spPr>
          <a:xfrm>
            <a:off x="716700" y="574625"/>
            <a:ext cx="7710600" cy="5367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92" name="Shape 5592"/>
        <p:cNvGrpSpPr/>
        <p:nvPr/>
      </p:nvGrpSpPr>
      <p:grpSpPr>
        <a:xfrm>
          <a:off x="0" y="0"/>
          <a:ext cx="0" cy="0"/>
          <a:chOff x="0" y="0"/>
          <a:chExt cx="0" cy="0"/>
        </a:xfrm>
      </p:grpSpPr>
      <p:grpSp>
        <p:nvGrpSpPr>
          <p:cNvPr id="5593" name="Google Shape;5593;p215"/>
          <p:cNvGrpSpPr/>
          <p:nvPr/>
        </p:nvGrpSpPr>
        <p:grpSpPr>
          <a:xfrm>
            <a:off x="-145200" y="-14850"/>
            <a:ext cx="9909202" cy="5358975"/>
            <a:chOff x="-154725" y="213750"/>
            <a:chExt cx="9909202" cy="5358975"/>
          </a:xfrm>
        </p:grpSpPr>
        <p:sp>
          <p:nvSpPr>
            <p:cNvPr id="5594" name="Google Shape;5594;p215"/>
            <p:cNvSpPr/>
            <p:nvPr/>
          </p:nvSpPr>
          <p:spPr>
            <a:xfrm flipH="1">
              <a:off x="638" y="435800"/>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5595" name="Google Shape;5595;p215"/>
            <p:cNvGrpSpPr/>
            <p:nvPr/>
          </p:nvGrpSpPr>
          <p:grpSpPr>
            <a:xfrm flipH="1">
              <a:off x="-65775" y="853229"/>
              <a:ext cx="9224837" cy="3772500"/>
              <a:chOff x="1000" y="425175"/>
              <a:chExt cx="10047748" cy="3772500"/>
            </a:xfrm>
          </p:grpSpPr>
          <p:sp>
            <p:nvSpPr>
              <p:cNvPr id="5596" name="Google Shape;5596;p215"/>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15"/>
              <p:cNvSpPr/>
              <p:nvPr/>
            </p:nvSpPr>
            <p:spPr>
              <a:xfrm flipH="1">
                <a:off x="6155341" y="670921"/>
                <a:ext cx="3893407"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15"/>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9" name="Google Shape;5599;p215"/>
            <p:cNvSpPr/>
            <p:nvPr/>
          </p:nvSpPr>
          <p:spPr>
            <a:xfrm flipH="1" rot="1172008">
              <a:off x="182905" y="2333011"/>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15"/>
            <p:cNvSpPr/>
            <p:nvPr/>
          </p:nvSpPr>
          <p:spPr>
            <a:xfrm flipH="1">
              <a:off x="144928" y="3016312"/>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15"/>
            <p:cNvSpPr/>
            <p:nvPr/>
          </p:nvSpPr>
          <p:spPr>
            <a:xfrm flipH="1">
              <a:off x="507321" y="3696637"/>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15"/>
            <p:cNvSpPr/>
            <p:nvPr/>
          </p:nvSpPr>
          <p:spPr>
            <a:xfrm rot="-1171966">
              <a:off x="7481991" y="1586208"/>
              <a:ext cx="1851770" cy="283489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15"/>
            <p:cNvSpPr/>
            <p:nvPr/>
          </p:nvSpPr>
          <p:spPr>
            <a:xfrm>
              <a:off x="7195278" y="2437678"/>
              <a:ext cx="2185753" cy="1725288"/>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4" name="Google Shape;5604;p215"/>
            <p:cNvGrpSpPr/>
            <p:nvPr/>
          </p:nvGrpSpPr>
          <p:grpSpPr>
            <a:xfrm flipH="1">
              <a:off x="15148" y="3216396"/>
              <a:ext cx="9143915" cy="1760949"/>
              <a:chOff x="1901275" y="3186546"/>
              <a:chExt cx="9143915" cy="1760949"/>
            </a:xfrm>
          </p:grpSpPr>
          <p:sp>
            <p:nvSpPr>
              <p:cNvPr id="5605" name="Google Shape;5605;p215"/>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15"/>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215"/>
            <p:cNvGrpSpPr/>
            <p:nvPr/>
          </p:nvGrpSpPr>
          <p:grpSpPr>
            <a:xfrm flipH="1">
              <a:off x="-23237" y="213750"/>
              <a:ext cx="9088300" cy="4778750"/>
              <a:chOff x="1995275" y="183900"/>
              <a:chExt cx="9088300" cy="4778750"/>
            </a:xfrm>
          </p:grpSpPr>
          <p:sp>
            <p:nvSpPr>
              <p:cNvPr id="5608" name="Google Shape;5608;p215"/>
              <p:cNvSpPr/>
              <p:nvPr/>
            </p:nvSpPr>
            <p:spPr>
              <a:xfrm>
                <a:off x="2169825" y="637450"/>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215"/>
              <p:cNvSpPr/>
              <p:nvPr/>
            </p:nvSpPr>
            <p:spPr>
              <a:xfrm>
                <a:off x="1998250" y="1299400"/>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215"/>
              <p:cNvSpPr/>
              <p:nvPr/>
            </p:nvSpPr>
            <p:spPr>
              <a:xfrm>
                <a:off x="1995275" y="183900"/>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15"/>
              <p:cNvSpPr/>
              <p:nvPr/>
            </p:nvSpPr>
            <p:spPr>
              <a:xfrm>
                <a:off x="2586075" y="783175"/>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15"/>
              <p:cNvSpPr/>
              <p:nvPr/>
            </p:nvSpPr>
            <p:spPr>
              <a:xfrm>
                <a:off x="2737750" y="2338275"/>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215"/>
              <p:cNvSpPr/>
              <p:nvPr/>
            </p:nvSpPr>
            <p:spPr>
              <a:xfrm>
                <a:off x="2488600" y="390300"/>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15"/>
              <p:cNvSpPr/>
              <p:nvPr/>
            </p:nvSpPr>
            <p:spPr>
              <a:xfrm>
                <a:off x="2373725" y="1298900"/>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215"/>
              <p:cNvSpPr/>
              <p:nvPr/>
            </p:nvSpPr>
            <p:spPr>
              <a:xfrm>
                <a:off x="2418475" y="185400"/>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15"/>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15"/>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15"/>
              <p:cNvSpPr/>
              <p:nvPr/>
            </p:nvSpPr>
            <p:spPr>
              <a:xfrm>
                <a:off x="2436875" y="3523400"/>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15"/>
              <p:cNvSpPr/>
              <p:nvPr/>
            </p:nvSpPr>
            <p:spPr>
              <a:xfrm>
                <a:off x="2197175" y="185400"/>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1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1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1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1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1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15"/>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215"/>
            <p:cNvGrpSpPr/>
            <p:nvPr/>
          </p:nvGrpSpPr>
          <p:grpSpPr>
            <a:xfrm flipH="1">
              <a:off x="16062" y="4336875"/>
              <a:ext cx="9174363" cy="1235850"/>
              <a:chOff x="-2878337" y="4288775"/>
              <a:chExt cx="9174363" cy="1235850"/>
            </a:xfrm>
          </p:grpSpPr>
          <p:sp>
            <p:nvSpPr>
              <p:cNvPr id="5627" name="Google Shape;5627;p215"/>
              <p:cNvSpPr/>
              <p:nvPr/>
            </p:nvSpPr>
            <p:spPr>
              <a:xfrm>
                <a:off x="-2878337" y="4288775"/>
                <a:ext cx="9174363"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15"/>
              <p:cNvSpPr/>
              <p:nvPr/>
            </p:nvSpPr>
            <p:spPr>
              <a:xfrm>
                <a:off x="-2878337" y="4373325"/>
                <a:ext cx="7360353"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215"/>
            <p:cNvGrpSpPr/>
            <p:nvPr/>
          </p:nvGrpSpPr>
          <p:grpSpPr>
            <a:xfrm flipH="1">
              <a:off x="6172884" y="983779"/>
              <a:ext cx="1347250" cy="857900"/>
              <a:chOff x="3408650" y="513625"/>
              <a:chExt cx="1347250" cy="857900"/>
            </a:xfrm>
          </p:grpSpPr>
          <p:sp>
            <p:nvSpPr>
              <p:cNvPr id="5630" name="Google Shape;5630;p215"/>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15"/>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15"/>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15"/>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4" name="Google Shape;5634;p215"/>
            <p:cNvSpPr/>
            <p:nvPr/>
          </p:nvSpPr>
          <p:spPr>
            <a:xfrm flipH="1">
              <a:off x="-23219" y="4261675"/>
              <a:ext cx="3166344"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5" name="Google Shape;5635;p215"/>
          <p:cNvSpPr txBox="1"/>
          <p:nvPr>
            <p:ph hasCustomPrompt="1" type="title"/>
          </p:nvPr>
        </p:nvSpPr>
        <p:spPr>
          <a:xfrm>
            <a:off x="1956900" y="1773850"/>
            <a:ext cx="5230200" cy="107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36" name="Google Shape;5636;p215"/>
          <p:cNvSpPr txBox="1"/>
          <p:nvPr>
            <p:ph idx="1" type="subTitle"/>
          </p:nvPr>
        </p:nvSpPr>
        <p:spPr>
          <a:xfrm>
            <a:off x="1956900" y="2852348"/>
            <a:ext cx="5230200" cy="49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37" name="Shape 5637"/>
        <p:cNvGrpSpPr/>
        <p:nvPr/>
      </p:nvGrpSpPr>
      <p:grpSpPr>
        <a:xfrm>
          <a:off x="0" y="0"/>
          <a:ext cx="0" cy="0"/>
          <a:chOff x="0" y="0"/>
          <a:chExt cx="0" cy="0"/>
        </a:xfrm>
      </p:grpSpPr>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638" name="Shape 5638"/>
        <p:cNvGrpSpPr/>
        <p:nvPr/>
      </p:nvGrpSpPr>
      <p:grpSpPr>
        <a:xfrm>
          <a:off x="0" y="0"/>
          <a:ext cx="0" cy="0"/>
          <a:chOff x="0" y="0"/>
          <a:chExt cx="0" cy="0"/>
        </a:xfrm>
      </p:grpSpPr>
      <p:grpSp>
        <p:nvGrpSpPr>
          <p:cNvPr id="5639" name="Google Shape;5639;p217"/>
          <p:cNvGrpSpPr/>
          <p:nvPr/>
        </p:nvGrpSpPr>
        <p:grpSpPr>
          <a:xfrm>
            <a:off x="-152401" y="2864442"/>
            <a:ext cx="10131601" cy="2296796"/>
            <a:chOff x="-152401" y="2864442"/>
            <a:chExt cx="10131601" cy="2296796"/>
          </a:xfrm>
        </p:grpSpPr>
        <p:grpSp>
          <p:nvGrpSpPr>
            <p:cNvPr id="5640" name="Google Shape;5640;p217"/>
            <p:cNvGrpSpPr/>
            <p:nvPr/>
          </p:nvGrpSpPr>
          <p:grpSpPr>
            <a:xfrm>
              <a:off x="8225125" y="2864442"/>
              <a:ext cx="1754075" cy="2085825"/>
              <a:chOff x="4538975" y="2958950"/>
              <a:chExt cx="1754075" cy="1384550"/>
            </a:xfrm>
          </p:grpSpPr>
          <p:sp>
            <p:nvSpPr>
              <p:cNvPr id="5641" name="Google Shape;5641;p217"/>
              <p:cNvSpPr/>
              <p:nvPr/>
            </p:nvSpPr>
            <p:spPr>
              <a:xfrm>
                <a:off x="45389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17"/>
              <p:cNvSpPr/>
              <p:nvPr/>
            </p:nvSpPr>
            <p:spPr>
              <a:xfrm>
                <a:off x="50582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217"/>
            <p:cNvGrpSpPr/>
            <p:nvPr/>
          </p:nvGrpSpPr>
          <p:grpSpPr>
            <a:xfrm>
              <a:off x="-152401" y="3838347"/>
              <a:ext cx="6613846" cy="1314460"/>
              <a:chOff x="1748875" y="3472010"/>
              <a:chExt cx="6613846" cy="1421038"/>
            </a:xfrm>
          </p:grpSpPr>
          <p:sp>
            <p:nvSpPr>
              <p:cNvPr id="5644" name="Google Shape;5644;p217"/>
              <p:cNvSpPr/>
              <p:nvPr/>
            </p:nvSpPr>
            <p:spPr>
              <a:xfrm>
                <a:off x="1901275" y="4116025"/>
                <a:ext cx="6461446" cy="777023"/>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17"/>
              <p:cNvSpPr/>
              <p:nvPr/>
            </p:nvSpPr>
            <p:spPr>
              <a:xfrm>
                <a:off x="1748875" y="3472010"/>
                <a:ext cx="2828275"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6" name="Google Shape;5646;p21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7" name="Google Shape;5647;p2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48" name="Google Shape;5648;p217"/>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49" name="Google Shape;5649;p217"/>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50" name="Google Shape;5650;p217"/>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51" name="Google Shape;5651;p217"/>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52" name="Google Shape;5652;p217"/>
          <p:cNvSpPr txBox="1"/>
          <p:nvPr>
            <p:ph hasCustomPrompt="1" idx="5" type="title"/>
          </p:nvPr>
        </p:nvSpPr>
        <p:spPr>
          <a:xfrm>
            <a:off x="2151126"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5653" name="Google Shape;5653;p217"/>
          <p:cNvSpPr txBox="1"/>
          <p:nvPr>
            <p:ph hasCustomPrompt="1" idx="6" type="title"/>
          </p:nvPr>
        </p:nvSpPr>
        <p:spPr>
          <a:xfrm>
            <a:off x="2151113"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5654" name="Google Shape;5654;p217"/>
          <p:cNvSpPr txBox="1"/>
          <p:nvPr>
            <p:ph hasCustomPrompt="1" idx="7" type="title"/>
          </p:nvPr>
        </p:nvSpPr>
        <p:spPr>
          <a:xfrm>
            <a:off x="5383797"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5655" name="Google Shape;5655;p217"/>
          <p:cNvSpPr txBox="1"/>
          <p:nvPr>
            <p:ph hasCustomPrompt="1" idx="8" type="title"/>
          </p:nvPr>
        </p:nvSpPr>
        <p:spPr>
          <a:xfrm>
            <a:off x="5383784"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5656" name="Google Shape;5656;p217"/>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5657" name="Google Shape;5657;p217"/>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5658" name="Google Shape;5658;p217"/>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5659" name="Google Shape;5659;p217"/>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8" name="Shape 258"/>
        <p:cNvGrpSpPr/>
        <p:nvPr/>
      </p:nvGrpSpPr>
      <p:grpSpPr>
        <a:xfrm>
          <a:off x="0" y="0"/>
          <a:ext cx="0" cy="0"/>
          <a:chOff x="0" y="0"/>
          <a:chExt cx="0" cy="0"/>
        </a:xfrm>
      </p:grpSpPr>
      <p:grpSp>
        <p:nvGrpSpPr>
          <p:cNvPr id="259" name="Google Shape;259;p23"/>
          <p:cNvGrpSpPr/>
          <p:nvPr/>
        </p:nvGrpSpPr>
        <p:grpSpPr>
          <a:xfrm>
            <a:off x="-145200" y="-14850"/>
            <a:ext cx="9909202" cy="5358975"/>
            <a:chOff x="-154725" y="213750"/>
            <a:chExt cx="9909202" cy="5358975"/>
          </a:xfrm>
        </p:grpSpPr>
        <p:sp>
          <p:nvSpPr>
            <p:cNvPr id="260" name="Google Shape;260;p23"/>
            <p:cNvSpPr/>
            <p:nvPr/>
          </p:nvSpPr>
          <p:spPr>
            <a:xfrm flipH="1">
              <a:off x="638" y="435800"/>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261" name="Google Shape;261;p23"/>
            <p:cNvGrpSpPr/>
            <p:nvPr/>
          </p:nvGrpSpPr>
          <p:grpSpPr>
            <a:xfrm flipH="1">
              <a:off x="-65775" y="853229"/>
              <a:ext cx="9224837" cy="3772500"/>
              <a:chOff x="1000" y="425175"/>
              <a:chExt cx="10047748" cy="3772500"/>
            </a:xfrm>
          </p:grpSpPr>
          <p:sp>
            <p:nvSpPr>
              <p:cNvPr id="262" name="Google Shape;262;p23"/>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flipH="1">
                <a:off x="6155341" y="670921"/>
                <a:ext cx="3893407"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3"/>
            <p:cNvSpPr/>
            <p:nvPr/>
          </p:nvSpPr>
          <p:spPr>
            <a:xfrm flipH="1" rot="1172008">
              <a:off x="182905" y="2333011"/>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flipH="1">
              <a:off x="144928" y="3016312"/>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flipH="1">
              <a:off x="507321" y="3696637"/>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rot="-1171966">
              <a:off x="7481991" y="1586208"/>
              <a:ext cx="1851770" cy="283489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7195278" y="2437678"/>
              <a:ext cx="2185753" cy="1725288"/>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3"/>
            <p:cNvGrpSpPr/>
            <p:nvPr/>
          </p:nvGrpSpPr>
          <p:grpSpPr>
            <a:xfrm flipH="1">
              <a:off x="15148" y="3216396"/>
              <a:ext cx="9143915" cy="1760949"/>
              <a:chOff x="1901275" y="3186546"/>
              <a:chExt cx="9143915" cy="1760949"/>
            </a:xfrm>
          </p:grpSpPr>
          <p:sp>
            <p:nvSpPr>
              <p:cNvPr id="271" name="Google Shape;271;p23"/>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23"/>
            <p:cNvGrpSpPr/>
            <p:nvPr/>
          </p:nvGrpSpPr>
          <p:grpSpPr>
            <a:xfrm flipH="1">
              <a:off x="-23237" y="213750"/>
              <a:ext cx="9088300" cy="4778750"/>
              <a:chOff x="1995275" y="183900"/>
              <a:chExt cx="9088300" cy="4778750"/>
            </a:xfrm>
          </p:grpSpPr>
          <p:sp>
            <p:nvSpPr>
              <p:cNvPr id="274" name="Google Shape;274;p23"/>
              <p:cNvSpPr/>
              <p:nvPr/>
            </p:nvSpPr>
            <p:spPr>
              <a:xfrm>
                <a:off x="2169825" y="637450"/>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1998250" y="1299400"/>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1995275" y="183900"/>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2586075" y="783175"/>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2737750" y="2338275"/>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2488600" y="390300"/>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2373725" y="1298900"/>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2418475" y="185400"/>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2436875" y="3523400"/>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2197175" y="185400"/>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3"/>
            <p:cNvGrpSpPr/>
            <p:nvPr/>
          </p:nvGrpSpPr>
          <p:grpSpPr>
            <a:xfrm flipH="1">
              <a:off x="16062" y="4336875"/>
              <a:ext cx="9174363" cy="1235850"/>
              <a:chOff x="-2878337" y="4288775"/>
              <a:chExt cx="9174363" cy="1235850"/>
            </a:xfrm>
          </p:grpSpPr>
          <p:sp>
            <p:nvSpPr>
              <p:cNvPr id="293" name="Google Shape;293;p23"/>
              <p:cNvSpPr/>
              <p:nvPr/>
            </p:nvSpPr>
            <p:spPr>
              <a:xfrm>
                <a:off x="-2878337" y="4288775"/>
                <a:ext cx="9174363"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2878337" y="4373325"/>
                <a:ext cx="7360353"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3"/>
            <p:cNvGrpSpPr/>
            <p:nvPr/>
          </p:nvGrpSpPr>
          <p:grpSpPr>
            <a:xfrm flipH="1">
              <a:off x="6172884" y="983779"/>
              <a:ext cx="1347250" cy="857900"/>
              <a:chOff x="3408650" y="513625"/>
              <a:chExt cx="1347250" cy="857900"/>
            </a:xfrm>
          </p:grpSpPr>
          <p:sp>
            <p:nvSpPr>
              <p:cNvPr id="296" name="Google Shape;296;p23"/>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p:nvPr/>
          </p:nvSpPr>
          <p:spPr>
            <a:xfrm flipH="1">
              <a:off x="-23219" y="4261675"/>
              <a:ext cx="3166344"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23"/>
          <p:cNvSpPr txBox="1"/>
          <p:nvPr>
            <p:ph hasCustomPrompt="1" type="title"/>
          </p:nvPr>
        </p:nvSpPr>
        <p:spPr>
          <a:xfrm>
            <a:off x="1956900" y="1773850"/>
            <a:ext cx="5230200" cy="107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02" name="Google Shape;302;p23"/>
          <p:cNvSpPr txBox="1"/>
          <p:nvPr>
            <p:ph idx="1" type="subTitle"/>
          </p:nvPr>
        </p:nvSpPr>
        <p:spPr>
          <a:xfrm>
            <a:off x="1956900" y="2852348"/>
            <a:ext cx="5230200" cy="49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660" name="Shape 5660"/>
        <p:cNvGrpSpPr/>
        <p:nvPr/>
      </p:nvGrpSpPr>
      <p:grpSpPr>
        <a:xfrm>
          <a:off x="0" y="0"/>
          <a:ext cx="0" cy="0"/>
          <a:chOff x="0" y="0"/>
          <a:chExt cx="0" cy="0"/>
        </a:xfrm>
      </p:grpSpPr>
      <p:grpSp>
        <p:nvGrpSpPr>
          <p:cNvPr id="5661" name="Google Shape;5661;p218"/>
          <p:cNvGrpSpPr/>
          <p:nvPr/>
        </p:nvGrpSpPr>
        <p:grpSpPr>
          <a:xfrm>
            <a:off x="-11304" y="806175"/>
            <a:ext cx="9228911" cy="4334175"/>
            <a:chOff x="-11304" y="806175"/>
            <a:chExt cx="9228911" cy="4334175"/>
          </a:xfrm>
        </p:grpSpPr>
        <p:grpSp>
          <p:nvGrpSpPr>
            <p:cNvPr id="5662" name="Google Shape;5662;p218"/>
            <p:cNvGrpSpPr/>
            <p:nvPr/>
          </p:nvGrpSpPr>
          <p:grpSpPr>
            <a:xfrm>
              <a:off x="1000" y="806175"/>
              <a:ext cx="9144299" cy="3772500"/>
              <a:chOff x="1000" y="425175"/>
              <a:chExt cx="9960025" cy="3772500"/>
            </a:xfrm>
          </p:grpSpPr>
          <p:sp>
            <p:nvSpPr>
              <p:cNvPr id="5663" name="Google Shape;5663;p218"/>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218"/>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218"/>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218"/>
            <p:cNvGrpSpPr/>
            <p:nvPr/>
          </p:nvGrpSpPr>
          <p:grpSpPr>
            <a:xfrm>
              <a:off x="-11175" y="883134"/>
              <a:ext cx="915984" cy="3994163"/>
              <a:chOff x="2008200" y="2578500"/>
              <a:chExt cx="446125" cy="1945525"/>
            </a:xfrm>
          </p:grpSpPr>
          <p:sp>
            <p:nvSpPr>
              <p:cNvPr id="5667" name="Google Shape;5667;p21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1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21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21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1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1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1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1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1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21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1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218"/>
            <p:cNvGrpSpPr/>
            <p:nvPr/>
          </p:nvGrpSpPr>
          <p:grpSpPr>
            <a:xfrm flipH="1">
              <a:off x="-11304" y="4430150"/>
              <a:ext cx="9228911" cy="710200"/>
              <a:chOff x="1901275" y="4812450"/>
              <a:chExt cx="9228911" cy="710200"/>
            </a:xfrm>
          </p:grpSpPr>
          <p:sp>
            <p:nvSpPr>
              <p:cNvPr id="5679" name="Google Shape;5679;p218"/>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18"/>
              <p:cNvSpPr/>
              <p:nvPr/>
            </p:nvSpPr>
            <p:spPr>
              <a:xfrm>
                <a:off x="5467406" y="4812450"/>
                <a:ext cx="5662780"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81" name="Google Shape;5681;p218"/>
          <p:cNvSpPr txBox="1"/>
          <p:nvPr>
            <p:ph type="title"/>
          </p:nvPr>
        </p:nvSpPr>
        <p:spPr>
          <a:xfrm>
            <a:off x="865625" y="3231525"/>
            <a:ext cx="49029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2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5682" name="Google Shape;5682;p218"/>
          <p:cNvSpPr txBox="1"/>
          <p:nvPr>
            <p:ph idx="1" type="subTitle"/>
          </p:nvPr>
        </p:nvSpPr>
        <p:spPr>
          <a:xfrm>
            <a:off x="865625" y="1380075"/>
            <a:ext cx="4902900" cy="1908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683" name="Shape 5683"/>
        <p:cNvGrpSpPr/>
        <p:nvPr/>
      </p:nvGrpSpPr>
      <p:grpSpPr>
        <a:xfrm>
          <a:off x="0" y="0"/>
          <a:ext cx="0" cy="0"/>
          <a:chOff x="0" y="0"/>
          <a:chExt cx="0" cy="0"/>
        </a:xfrm>
      </p:grpSpPr>
      <p:grpSp>
        <p:nvGrpSpPr>
          <p:cNvPr id="5684" name="Google Shape;5684;p219"/>
          <p:cNvGrpSpPr/>
          <p:nvPr/>
        </p:nvGrpSpPr>
        <p:grpSpPr>
          <a:xfrm>
            <a:off x="-230119" y="99782"/>
            <a:ext cx="9399600" cy="5069249"/>
            <a:chOff x="-230119" y="99782"/>
            <a:chExt cx="9399600" cy="5069249"/>
          </a:xfrm>
        </p:grpSpPr>
        <p:grpSp>
          <p:nvGrpSpPr>
            <p:cNvPr id="5685" name="Google Shape;5685;p219"/>
            <p:cNvGrpSpPr/>
            <p:nvPr/>
          </p:nvGrpSpPr>
          <p:grpSpPr>
            <a:xfrm flipH="1">
              <a:off x="-230119" y="445013"/>
              <a:ext cx="9399600" cy="4716226"/>
              <a:chOff x="-31500" y="445013"/>
              <a:chExt cx="9399600" cy="4716226"/>
            </a:xfrm>
          </p:grpSpPr>
          <p:grpSp>
            <p:nvGrpSpPr>
              <p:cNvPr id="5686" name="Google Shape;5686;p219"/>
              <p:cNvGrpSpPr/>
              <p:nvPr/>
            </p:nvGrpSpPr>
            <p:grpSpPr>
              <a:xfrm>
                <a:off x="8218275" y="445013"/>
                <a:ext cx="1149825" cy="4456500"/>
                <a:chOff x="9933750" y="374363"/>
                <a:chExt cx="1149825" cy="4456500"/>
              </a:xfrm>
            </p:grpSpPr>
            <p:sp>
              <p:nvSpPr>
                <p:cNvPr id="5687" name="Google Shape;5687;p219"/>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19"/>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1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1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1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1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1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19"/>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219"/>
              <p:cNvGrpSpPr/>
              <p:nvPr/>
            </p:nvGrpSpPr>
            <p:grpSpPr>
              <a:xfrm>
                <a:off x="-31500" y="580334"/>
                <a:ext cx="915984" cy="3994163"/>
                <a:chOff x="2008200" y="2578500"/>
                <a:chExt cx="446125" cy="1945525"/>
              </a:xfrm>
            </p:grpSpPr>
            <p:sp>
              <p:nvSpPr>
                <p:cNvPr id="5696" name="Google Shape;5696;p21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1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1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1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21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1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19"/>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1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1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1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21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7" name="Google Shape;5707;p21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21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1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0" name="Google Shape;5710;p219"/>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1" name="Google Shape;5711;p219"/>
            <p:cNvGrpSpPr/>
            <p:nvPr/>
          </p:nvGrpSpPr>
          <p:grpSpPr>
            <a:xfrm>
              <a:off x="8205438" y="99782"/>
              <a:ext cx="450575" cy="397400"/>
              <a:chOff x="8512100" y="985082"/>
              <a:chExt cx="450575" cy="397400"/>
            </a:xfrm>
          </p:grpSpPr>
          <p:sp>
            <p:nvSpPr>
              <p:cNvPr id="5712" name="Google Shape;5712;p219"/>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219"/>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14" name="Google Shape;5714;p219"/>
          <p:cNvSpPr txBox="1"/>
          <p:nvPr>
            <p:ph type="title"/>
          </p:nvPr>
        </p:nvSpPr>
        <p:spPr>
          <a:xfrm>
            <a:off x="4190225" y="1084725"/>
            <a:ext cx="3798300" cy="1632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15" name="Google Shape;5715;p219"/>
          <p:cNvSpPr txBox="1"/>
          <p:nvPr>
            <p:ph idx="1" type="subTitle"/>
          </p:nvPr>
        </p:nvSpPr>
        <p:spPr>
          <a:xfrm>
            <a:off x="4190225" y="2854701"/>
            <a:ext cx="3798300" cy="78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16" name="Google Shape;5716;p219"/>
          <p:cNvSpPr/>
          <p:nvPr>
            <p:ph idx="2" type="pic"/>
          </p:nvPr>
        </p:nvSpPr>
        <p:spPr>
          <a:xfrm>
            <a:off x="935325" y="574625"/>
            <a:ext cx="2943600" cy="3714000"/>
          </a:xfrm>
          <a:prstGeom prst="rect">
            <a:avLst/>
          </a:prstGeom>
          <a:noFill/>
          <a:ln>
            <a:noFill/>
          </a:ln>
        </p:spPr>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5717" name="Shape 5717"/>
        <p:cNvGrpSpPr/>
        <p:nvPr/>
      </p:nvGrpSpPr>
      <p:grpSpPr>
        <a:xfrm>
          <a:off x="0" y="0"/>
          <a:ext cx="0" cy="0"/>
          <a:chOff x="0" y="0"/>
          <a:chExt cx="0" cy="0"/>
        </a:xfrm>
      </p:grpSpPr>
      <p:grpSp>
        <p:nvGrpSpPr>
          <p:cNvPr id="5718" name="Google Shape;5718;p220"/>
          <p:cNvGrpSpPr/>
          <p:nvPr/>
        </p:nvGrpSpPr>
        <p:grpSpPr>
          <a:xfrm>
            <a:off x="-1015926" y="-194718"/>
            <a:ext cx="10423400" cy="6350744"/>
            <a:chOff x="-1015926" y="-194718"/>
            <a:chExt cx="10423400" cy="6350744"/>
          </a:xfrm>
        </p:grpSpPr>
        <p:grpSp>
          <p:nvGrpSpPr>
            <p:cNvPr id="5719" name="Google Shape;5719;p220"/>
            <p:cNvGrpSpPr/>
            <p:nvPr/>
          </p:nvGrpSpPr>
          <p:grpSpPr>
            <a:xfrm>
              <a:off x="-1015926" y="2989668"/>
              <a:ext cx="3615317" cy="3166358"/>
              <a:chOff x="781965" y="867328"/>
              <a:chExt cx="4728377" cy="4141195"/>
            </a:xfrm>
          </p:grpSpPr>
          <p:sp>
            <p:nvSpPr>
              <p:cNvPr id="5720" name="Google Shape;5720;p220"/>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20"/>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220"/>
            <p:cNvGrpSpPr/>
            <p:nvPr/>
          </p:nvGrpSpPr>
          <p:grpSpPr>
            <a:xfrm>
              <a:off x="34350" y="-98106"/>
              <a:ext cx="678875" cy="5339725"/>
              <a:chOff x="1252200" y="-178968"/>
              <a:chExt cx="678875" cy="5339725"/>
            </a:xfrm>
          </p:grpSpPr>
          <p:sp>
            <p:nvSpPr>
              <p:cNvPr id="5723" name="Google Shape;5723;p22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2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2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6" name="Google Shape;5726;p22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7" name="Google Shape;5727;p220"/>
            <p:cNvGrpSpPr/>
            <p:nvPr/>
          </p:nvGrpSpPr>
          <p:grpSpPr>
            <a:xfrm>
              <a:off x="8524800" y="-194718"/>
              <a:ext cx="619200" cy="5338225"/>
              <a:chOff x="8524800" y="-194718"/>
              <a:chExt cx="619200" cy="5338225"/>
            </a:xfrm>
          </p:grpSpPr>
          <p:sp>
            <p:nvSpPr>
              <p:cNvPr id="5728" name="Google Shape;5728;p220"/>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20"/>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220"/>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220"/>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220"/>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20"/>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20"/>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20"/>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20"/>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220"/>
            <p:cNvGrpSpPr/>
            <p:nvPr/>
          </p:nvGrpSpPr>
          <p:grpSpPr>
            <a:xfrm>
              <a:off x="-222044" y="4207621"/>
              <a:ext cx="1870524" cy="1067180"/>
              <a:chOff x="137276" y="3854024"/>
              <a:chExt cx="1762650" cy="1005635"/>
            </a:xfrm>
          </p:grpSpPr>
          <p:grpSp>
            <p:nvGrpSpPr>
              <p:cNvPr id="5738" name="Google Shape;5738;p220"/>
              <p:cNvGrpSpPr/>
              <p:nvPr/>
            </p:nvGrpSpPr>
            <p:grpSpPr>
              <a:xfrm>
                <a:off x="137276" y="3854024"/>
                <a:ext cx="1762650" cy="1005635"/>
                <a:chOff x="2083436" y="2909224"/>
                <a:chExt cx="2212439" cy="1262250"/>
              </a:xfrm>
            </p:grpSpPr>
            <p:sp>
              <p:nvSpPr>
                <p:cNvPr id="5739" name="Google Shape;5739;p220"/>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20"/>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1" name="Google Shape;5741;p220"/>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2" name="Google Shape;5742;p220"/>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20"/>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20"/>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5" name="Google Shape;5745;p220"/>
          <p:cNvSpPr txBox="1"/>
          <p:nvPr>
            <p:ph type="title"/>
          </p:nvPr>
        </p:nvSpPr>
        <p:spPr>
          <a:xfrm>
            <a:off x="903145" y="1311538"/>
            <a:ext cx="2759700" cy="10893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46" name="Google Shape;5746;p220"/>
          <p:cNvSpPr txBox="1"/>
          <p:nvPr>
            <p:ph idx="1" type="subTitle"/>
          </p:nvPr>
        </p:nvSpPr>
        <p:spPr>
          <a:xfrm>
            <a:off x="903145" y="2476863"/>
            <a:ext cx="2759700" cy="9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5747" name="Shape 5747"/>
        <p:cNvGrpSpPr/>
        <p:nvPr/>
      </p:nvGrpSpPr>
      <p:grpSpPr>
        <a:xfrm>
          <a:off x="0" y="0"/>
          <a:ext cx="0" cy="0"/>
          <a:chOff x="0" y="0"/>
          <a:chExt cx="0" cy="0"/>
        </a:xfrm>
      </p:grpSpPr>
      <p:grpSp>
        <p:nvGrpSpPr>
          <p:cNvPr id="5748" name="Google Shape;5748;p221"/>
          <p:cNvGrpSpPr/>
          <p:nvPr/>
        </p:nvGrpSpPr>
        <p:grpSpPr>
          <a:xfrm>
            <a:off x="-486967" y="445013"/>
            <a:ext cx="9890260" cy="5138650"/>
            <a:chOff x="-486967" y="445013"/>
            <a:chExt cx="9890260" cy="5138650"/>
          </a:xfrm>
        </p:grpSpPr>
        <p:grpSp>
          <p:nvGrpSpPr>
            <p:cNvPr id="5749" name="Google Shape;5749;p221"/>
            <p:cNvGrpSpPr/>
            <p:nvPr/>
          </p:nvGrpSpPr>
          <p:grpSpPr>
            <a:xfrm>
              <a:off x="-31500" y="445013"/>
              <a:ext cx="9399600" cy="4716226"/>
              <a:chOff x="-31500" y="445013"/>
              <a:chExt cx="9399600" cy="4716226"/>
            </a:xfrm>
          </p:grpSpPr>
          <p:grpSp>
            <p:nvGrpSpPr>
              <p:cNvPr id="5750" name="Google Shape;5750;p221"/>
              <p:cNvGrpSpPr/>
              <p:nvPr/>
            </p:nvGrpSpPr>
            <p:grpSpPr>
              <a:xfrm>
                <a:off x="8218275" y="445013"/>
                <a:ext cx="1149825" cy="4456500"/>
                <a:chOff x="9933750" y="374363"/>
                <a:chExt cx="1149825" cy="4456500"/>
              </a:xfrm>
            </p:grpSpPr>
            <p:sp>
              <p:nvSpPr>
                <p:cNvPr id="5751" name="Google Shape;5751;p221"/>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21"/>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22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22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22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22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2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21"/>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221"/>
              <p:cNvGrpSpPr/>
              <p:nvPr/>
            </p:nvGrpSpPr>
            <p:grpSpPr>
              <a:xfrm>
                <a:off x="-31500" y="580334"/>
                <a:ext cx="915984" cy="3994163"/>
                <a:chOff x="2008200" y="2578500"/>
                <a:chExt cx="446125" cy="1945525"/>
              </a:xfrm>
            </p:grpSpPr>
            <p:sp>
              <p:nvSpPr>
                <p:cNvPr id="5760" name="Google Shape;5760;p22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2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22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2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2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2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21"/>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21"/>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221"/>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21"/>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21"/>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1" name="Google Shape;5771;p22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22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22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221"/>
            <p:cNvGrpSpPr/>
            <p:nvPr/>
          </p:nvGrpSpPr>
          <p:grpSpPr>
            <a:xfrm>
              <a:off x="6306470" y="3700937"/>
              <a:ext cx="3096824" cy="1882725"/>
              <a:chOff x="6306470" y="3700937"/>
              <a:chExt cx="3096824" cy="1882725"/>
            </a:xfrm>
          </p:grpSpPr>
          <p:sp>
            <p:nvSpPr>
              <p:cNvPr id="5775" name="Google Shape;5775;p221"/>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21"/>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221"/>
            <p:cNvGrpSpPr/>
            <p:nvPr/>
          </p:nvGrpSpPr>
          <p:grpSpPr>
            <a:xfrm flipH="1">
              <a:off x="-486967" y="3338203"/>
              <a:ext cx="1663214" cy="1977830"/>
              <a:chOff x="4234175" y="2958950"/>
              <a:chExt cx="1754075" cy="1384550"/>
            </a:xfrm>
          </p:grpSpPr>
          <p:sp>
            <p:nvSpPr>
              <p:cNvPr id="5778" name="Google Shape;5778;p221"/>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21"/>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80" name="Google Shape;5780;p221"/>
          <p:cNvSpPr txBox="1"/>
          <p:nvPr>
            <p:ph type="title"/>
          </p:nvPr>
        </p:nvSpPr>
        <p:spPr>
          <a:xfrm>
            <a:off x="924751" y="1740375"/>
            <a:ext cx="3690300" cy="6609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81" name="Google Shape;5781;p221"/>
          <p:cNvSpPr txBox="1"/>
          <p:nvPr>
            <p:ph idx="1" type="subTitle"/>
          </p:nvPr>
        </p:nvSpPr>
        <p:spPr>
          <a:xfrm>
            <a:off x="924751" y="2477450"/>
            <a:ext cx="36903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5782" name="Shape 5782"/>
        <p:cNvGrpSpPr/>
        <p:nvPr/>
      </p:nvGrpSpPr>
      <p:grpSpPr>
        <a:xfrm>
          <a:off x="0" y="0"/>
          <a:ext cx="0" cy="0"/>
          <a:chOff x="0" y="0"/>
          <a:chExt cx="0" cy="0"/>
        </a:xfrm>
      </p:grpSpPr>
      <p:grpSp>
        <p:nvGrpSpPr>
          <p:cNvPr id="5783" name="Google Shape;5783;p222"/>
          <p:cNvGrpSpPr/>
          <p:nvPr/>
        </p:nvGrpSpPr>
        <p:grpSpPr>
          <a:xfrm>
            <a:off x="-230119" y="99782"/>
            <a:ext cx="9399600" cy="5069249"/>
            <a:chOff x="-230119" y="99782"/>
            <a:chExt cx="9399600" cy="5069249"/>
          </a:xfrm>
        </p:grpSpPr>
        <p:grpSp>
          <p:nvGrpSpPr>
            <p:cNvPr id="5784" name="Google Shape;5784;p222"/>
            <p:cNvGrpSpPr/>
            <p:nvPr/>
          </p:nvGrpSpPr>
          <p:grpSpPr>
            <a:xfrm flipH="1">
              <a:off x="-230119" y="445013"/>
              <a:ext cx="9399600" cy="4716226"/>
              <a:chOff x="-31500" y="445013"/>
              <a:chExt cx="9399600" cy="4716226"/>
            </a:xfrm>
          </p:grpSpPr>
          <p:grpSp>
            <p:nvGrpSpPr>
              <p:cNvPr id="5785" name="Google Shape;5785;p222"/>
              <p:cNvGrpSpPr/>
              <p:nvPr/>
            </p:nvGrpSpPr>
            <p:grpSpPr>
              <a:xfrm>
                <a:off x="8218275" y="445013"/>
                <a:ext cx="1149825" cy="4456500"/>
                <a:chOff x="9933750" y="374363"/>
                <a:chExt cx="1149825" cy="4456500"/>
              </a:xfrm>
            </p:grpSpPr>
            <p:sp>
              <p:nvSpPr>
                <p:cNvPr id="5786" name="Google Shape;5786;p222"/>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22"/>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22"/>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22"/>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22"/>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22"/>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222"/>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222"/>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222"/>
              <p:cNvGrpSpPr/>
              <p:nvPr/>
            </p:nvGrpSpPr>
            <p:grpSpPr>
              <a:xfrm>
                <a:off x="-31500" y="580334"/>
                <a:ext cx="915984" cy="3994163"/>
                <a:chOff x="2008200" y="2578500"/>
                <a:chExt cx="446125" cy="1945525"/>
              </a:xfrm>
            </p:grpSpPr>
            <p:sp>
              <p:nvSpPr>
                <p:cNvPr id="5795" name="Google Shape;5795;p22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2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22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22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2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2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2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22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22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2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2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6" name="Google Shape;5806;p222"/>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2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22"/>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9" name="Google Shape;5809;p222"/>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0" name="Google Shape;5810;p222"/>
            <p:cNvGrpSpPr/>
            <p:nvPr/>
          </p:nvGrpSpPr>
          <p:grpSpPr>
            <a:xfrm>
              <a:off x="8205438" y="99782"/>
              <a:ext cx="450575" cy="397400"/>
              <a:chOff x="8512100" y="985082"/>
              <a:chExt cx="450575" cy="397400"/>
            </a:xfrm>
          </p:grpSpPr>
          <p:sp>
            <p:nvSpPr>
              <p:cNvPr id="5811" name="Google Shape;5811;p222"/>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222"/>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13" name="Google Shape;5813;p222"/>
          <p:cNvSpPr txBox="1"/>
          <p:nvPr>
            <p:ph type="title"/>
          </p:nvPr>
        </p:nvSpPr>
        <p:spPr>
          <a:xfrm>
            <a:off x="4692350" y="1830975"/>
            <a:ext cx="36027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14" name="Google Shape;5814;p222"/>
          <p:cNvSpPr txBox="1"/>
          <p:nvPr>
            <p:ph idx="1" type="subTitle"/>
          </p:nvPr>
        </p:nvSpPr>
        <p:spPr>
          <a:xfrm>
            <a:off x="4692350" y="2479875"/>
            <a:ext cx="3602700" cy="78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5815" name="Shape 5815"/>
        <p:cNvGrpSpPr/>
        <p:nvPr/>
      </p:nvGrpSpPr>
      <p:grpSpPr>
        <a:xfrm>
          <a:off x="0" y="0"/>
          <a:ext cx="0" cy="0"/>
          <a:chOff x="0" y="0"/>
          <a:chExt cx="0" cy="0"/>
        </a:xfrm>
      </p:grpSpPr>
      <p:sp>
        <p:nvSpPr>
          <p:cNvPr id="5816" name="Google Shape;5816;p223"/>
          <p:cNvSpPr txBox="1"/>
          <p:nvPr>
            <p:ph idx="1" type="body"/>
          </p:nvPr>
        </p:nvSpPr>
        <p:spPr>
          <a:xfrm>
            <a:off x="720000" y="1215750"/>
            <a:ext cx="3929100" cy="1481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Anaheim"/>
              <a:buChar char="●"/>
              <a:defRPr/>
            </a:lvl1pPr>
            <a:lvl2pPr indent="-317500" lvl="1" marL="914400">
              <a:lnSpc>
                <a:spcPct val="100000"/>
              </a:lnSpc>
              <a:spcBef>
                <a:spcPts val="0"/>
              </a:spcBef>
              <a:spcAft>
                <a:spcPts val="0"/>
              </a:spcAft>
              <a:buSzPts val="1400"/>
              <a:buFont typeface="Anaheim"/>
              <a:buChar char="○"/>
              <a:defRPr/>
            </a:lvl2pPr>
            <a:lvl3pPr indent="-317500" lvl="2" marL="1371600">
              <a:lnSpc>
                <a:spcPct val="100000"/>
              </a:lnSpc>
              <a:spcBef>
                <a:spcPts val="0"/>
              </a:spcBef>
              <a:spcAft>
                <a:spcPts val="0"/>
              </a:spcAft>
              <a:buSzPts val="1400"/>
              <a:buFont typeface="Anaheim"/>
              <a:buChar char="■"/>
              <a:defRPr/>
            </a:lvl3pPr>
            <a:lvl4pPr indent="-317500" lvl="3" marL="1828800">
              <a:lnSpc>
                <a:spcPct val="100000"/>
              </a:lnSpc>
              <a:spcBef>
                <a:spcPts val="0"/>
              </a:spcBef>
              <a:spcAft>
                <a:spcPts val="0"/>
              </a:spcAft>
              <a:buSzPts val="1400"/>
              <a:buFont typeface="Anaheim"/>
              <a:buChar char="●"/>
              <a:defRPr/>
            </a:lvl4pPr>
            <a:lvl5pPr indent="-317500" lvl="4" marL="2286000">
              <a:lnSpc>
                <a:spcPct val="100000"/>
              </a:lnSpc>
              <a:spcBef>
                <a:spcPts val="0"/>
              </a:spcBef>
              <a:spcAft>
                <a:spcPts val="0"/>
              </a:spcAft>
              <a:buSzPts val="1400"/>
              <a:buFont typeface="Anaheim"/>
              <a:buChar char="○"/>
              <a:defRPr/>
            </a:lvl5pPr>
            <a:lvl6pPr indent="-317500" lvl="5" marL="2743200">
              <a:lnSpc>
                <a:spcPct val="100000"/>
              </a:lnSpc>
              <a:spcBef>
                <a:spcPts val="0"/>
              </a:spcBef>
              <a:spcAft>
                <a:spcPts val="0"/>
              </a:spcAft>
              <a:buSzPts val="1400"/>
              <a:buFont typeface="Anaheim"/>
              <a:buChar char="■"/>
              <a:defRPr/>
            </a:lvl6pPr>
            <a:lvl7pPr indent="-317500" lvl="6" marL="3200400">
              <a:lnSpc>
                <a:spcPct val="100000"/>
              </a:lnSpc>
              <a:spcBef>
                <a:spcPts val="0"/>
              </a:spcBef>
              <a:spcAft>
                <a:spcPts val="0"/>
              </a:spcAft>
              <a:buSzPts val="1400"/>
              <a:buFont typeface="Anaheim"/>
              <a:buChar char="●"/>
              <a:defRPr/>
            </a:lvl7pPr>
            <a:lvl8pPr indent="-317500" lvl="7" marL="3657600">
              <a:lnSpc>
                <a:spcPct val="100000"/>
              </a:lnSpc>
              <a:spcBef>
                <a:spcPts val="0"/>
              </a:spcBef>
              <a:spcAft>
                <a:spcPts val="0"/>
              </a:spcAft>
              <a:buSzPts val="1400"/>
              <a:buFont typeface="Anaheim"/>
              <a:buChar char="○"/>
              <a:defRPr/>
            </a:lvl8pPr>
            <a:lvl9pPr indent="-317500" lvl="8" marL="4114800">
              <a:lnSpc>
                <a:spcPct val="100000"/>
              </a:lnSpc>
              <a:spcBef>
                <a:spcPts val="0"/>
              </a:spcBef>
              <a:spcAft>
                <a:spcPts val="0"/>
              </a:spcAft>
              <a:buSzPts val="1400"/>
              <a:buFont typeface="Anaheim"/>
              <a:buChar char="■"/>
              <a:defRPr/>
            </a:lvl9pPr>
          </a:lstStyle>
          <a:p/>
        </p:txBody>
      </p:sp>
      <p:sp>
        <p:nvSpPr>
          <p:cNvPr id="5817" name="Google Shape;5817;p2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18" name="Google Shape;5818;p22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22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22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821" name="Shape 5821"/>
        <p:cNvGrpSpPr/>
        <p:nvPr/>
      </p:nvGrpSpPr>
      <p:grpSpPr>
        <a:xfrm>
          <a:off x="0" y="0"/>
          <a:ext cx="0" cy="0"/>
          <a:chOff x="0" y="0"/>
          <a:chExt cx="0" cy="0"/>
        </a:xfrm>
      </p:grpSpPr>
      <p:grpSp>
        <p:nvGrpSpPr>
          <p:cNvPr id="5822" name="Google Shape;5822;p224"/>
          <p:cNvGrpSpPr/>
          <p:nvPr/>
        </p:nvGrpSpPr>
        <p:grpSpPr>
          <a:xfrm>
            <a:off x="-230119" y="99782"/>
            <a:ext cx="9399600" cy="5069249"/>
            <a:chOff x="-230119" y="99782"/>
            <a:chExt cx="9399600" cy="5069249"/>
          </a:xfrm>
        </p:grpSpPr>
        <p:grpSp>
          <p:nvGrpSpPr>
            <p:cNvPr id="5823" name="Google Shape;5823;p224"/>
            <p:cNvGrpSpPr/>
            <p:nvPr/>
          </p:nvGrpSpPr>
          <p:grpSpPr>
            <a:xfrm flipH="1">
              <a:off x="-230119" y="445013"/>
              <a:ext cx="9399600" cy="4716226"/>
              <a:chOff x="-31500" y="445013"/>
              <a:chExt cx="9399600" cy="4716226"/>
            </a:xfrm>
          </p:grpSpPr>
          <p:grpSp>
            <p:nvGrpSpPr>
              <p:cNvPr id="5824" name="Google Shape;5824;p224"/>
              <p:cNvGrpSpPr/>
              <p:nvPr/>
            </p:nvGrpSpPr>
            <p:grpSpPr>
              <a:xfrm>
                <a:off x="8218275" y="445013"/>
                <a:ext cx="1149825" cy="4456500"/>
                <a:chOff x="9933750" y="374363"/>
                <a:chExt cx="1149825" cy="4456500"/>
              </a:xfrm>
            </p:grpSpPr>
            <p:sp>
              <p:nvSpPr>
                <p:cNvPr id="5825" name="Google Shape;5825;p224"/>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224"/>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224"/>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224"/>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24"/>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24"/>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24"/>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224"/>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224"/>
              <p:cNvGrpSpPr/>
              <p:nvPr/>
            </p:nvGrpSpPr>
            <p:grpSpPr>
              <a:xfrm>
                <a:off x="-31500" y="580334"/>
                <a:ext cx="915984" cy="3994163"/>
                <a:chOff x="2008200" y="2578500"/>
                <a:chExt cx="446125" cy="1945525"/>
              </a:xfrm>
            </p:grpSpPr>
            <p:sp>
              <p:nvSpPr>
                <p:cNvPr id="5834" name="Google Shape;5834;p22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22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22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22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22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22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22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2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2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2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22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5" name="Google Shape;5845;p224"/>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2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24"/>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8" name="Google Shape;5848;p224"/>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9" name="Google Shape;5849;p224"/>
            <p:cNvGrpSpPr/>
            <p:nvPr/>
          </p:nvGrpSpPr>
          <p:grpSpPr>
            <a:xfrm>
              <a:off x="8205438" y="99782"/>
              <a:ext cx="450575" cy="397400"/>
              <a:chOff x="8512100" y="985082"/>
              <a:chExt cx="450575" cy="397400"/>
            </a:xfrm>
          </p:grpSpPr>
          <p:sp>
            <p:nvSpPr>
              <p:cNvPr id="5850" name="Google Shape;5850;p224"/>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24"/>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52" name="Google Shape;5852;p2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53" name="Google Shape;5853;p224"/>
          <p:cNvSpPr txBox="1"/>
          <p:nvPr>
            <p:ph idx="1" type="subTitle"/>
          </p:nvPr>
        </p:nvSpPr>
        <p:spPr>
          <a:xfrm>
            <a:off x="4926942"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54" name="Google Shape;5854;p224"/>
          <p:cNvSpPr txBox="1"/>
          <p:nvPr>
            <p:ph idx="2" type="subTitle"/>
          </p:nvPr>
        </p:nvSpPr>
        <p:spPr>
          <a:xfrm>
            <a:off x="1368617"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55" name="Google Shape;5855;p224"/>
          <p:cNvSpPr txBox="1"/>
          <p:nvPr>
            <p:ph idx="3" type="subTitle"/>
          </p:nvPr>
        </p:nvSpPr>
        <p:spPr>
          <a:xfrm>
            <a:off x="1368617"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5856" name="Google Shape;5856;p224"/>
          <p:cNvSpPr txBox="1"/>
          <p:nvPr>
            <p:ph idx="4" type="subTitle"/>
          </p:nvPr>
        </p:nvSpPr>
        <p:spPr>
          <a:xfrm>
            <a:off x="4926946"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5857" name="Shape 5857"/>
        <p:cNvGrpSpPr/>
        <p:nvPr/>
      </p:nvGrpSpPr>
      <p:grpSpPr>
        <a:xfrm>
          <a:off x="0" y="0"/>
          <a:ext cx="0" cy="0"/>
          <a:chOff x="0" y="0"/>
          <a:chExt cx="0" cy="0"/>
        </a:xfrm>
      </p:grpSpPr>
      <p:grpSp>
        <p:nvGrpSpPr>
          <p:cNvPr id="5858" name="Google Shape;5858;p225"/>
          <p:cNvGrpSpPr/>
          <p:nvPr/>
        </p:nvGrpSpPr>
        <p:grpSpPr>
          <a:xfrm>
            <a:off x="-486967" y="445013"/>
            <a:ext cx="9855067" cy="4871020"/>
            <a:chOff x="-486967" y="445013"/>
            <a:chExt cx="9855067" cy="4871020"/>
          </a:xfrm>
        </p:grpSpPr>
        <p:grpSp>
          <p:nvGrpSpPr>
            <p:cNvPr id="5859" name="Google Shape;5859;p225"/>
            <p:cNvGrpSpPr/>
            <p:nvPr/>
          </p:nvGrpSpPr>
          <p:grpSpPr>
            <a:xfrm>
              <a:off x="-31500" y="445013"/>
              <a:ext cx="9399600" cy="4716226"/>
              <a:chOff x="-31500" y="445013"/>
              <a:chExt cx="9399600" cy="4716226"/>
            </a:xfrm>
          </p:grpSpPr>
          <p:grpSp>
            <p:nvGrpSpPr>
              <p:cNvPr id="5860" name="Google Shape;5860;p225"/>
              <p:cNvGrpSpPr/>
              <p:nvPr/>
            </p:nvGrpSpPr>
            <p:grpSpPr>
              <a:xfrm>
                <a:off x="8218275" y="445013"/>
                <a:ext cx="1149825" cy="4456500"/>
                <a:chOff x="9933750" y="374363"/>
                <a:chExt cx="1149825" cy="4456500"/>
              </a:xfrm>
            </p:grpSpPr>
            <p:sp>
              <p:nvSpPr>
                <p:cNvPr id="5861" name="Google Shape;5861;p225"/>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225"/>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22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22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22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22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22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225"/>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225"/>
              <p:cNvGrpSpPr/>
              <p:nvPr/>
            </p:nvGrpSpPr>
            <p:grpSpPr>
              <a:xfrm>
                <a:off x="-31500" y="580334"/>
                <a:ext cx="915984" cy="3994163"/>
                <a:chOff x="2008200" y="2578500"/>
                <a:chExt cx="446125" cy="1945525"/>
              </a:xfrm>
            </p:grpSpPr>
            <p:sp>
              <p:nvSpPr>
                <p:cNvPr id="5870" name="Google Shape;5870;p22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22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22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22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22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22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225"/>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25"/>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25"/>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225"/>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225"/>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1" name="Google Shape;5881;p22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2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22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225"/>
            <p:cNvGrpSpPr/>
            <p:nvPr/>
          </p:nvGrpSpPr>
          <p:grpSpPr>
            <a:xfrm flipH="1">
              <a:off x="-486967" y="3338203"/>
              <a:ext cx="1663214" cy="1977830"/>
              <a:chOff x="4234175" y="2958950"/>
              <a:chExt cx="1754075" cy="1384550"/>
            </a:xfrm>
          </p:grpSpPr>
          <p:sp>
            <p:nvSpPr>
              <p:cNvPr id="5885" name="Google Shape;5885;p225"/>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25"/>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87" name="Google Shape;5887;p2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88" name="Google Shape;5888;p225"/>
          <p:cNvSpPr txBox="1"/>
          <p:nvPr>
            <p:ph idx="1" type="subTitle"/>
          </p:nvPr>
        </p:nvSpPr>
        <p:spPr>
          <a:xfrm>
            <a:off x="4700313" y="1456450"/>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89" name="Google Shape;5889;p225"/>
          <p:cNvSpPr txBox="1"/>
          <p:nvPr>
            <p:ph idx="2" type="subTitle"/>
          </p:nvPr>
        </p:nvSpPr>
        <p:spPr>
          <a:xfrm>
            <a:off x="913463" y="1457788"/>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2">
    <p:spTree>
      <p:nvGrpSpPr>
        <p:cNvPr id="5890" name="Shape 5890"/>
        <p:cNvGrpSpPr/>
        <p:nvPr/>
      </p:nvGrpSpPr>
      <p:grpSpPr>
        <a:xfrm>
          <a:off x="0" y="0"/>
          <a:ext cx="0" cy="0"/>
          <a:chOff x="0" y="0"/>
          <a:chExt cx="0" cy="0"/>
        </a:xfrm>
      </p:grpSpPr>
      <p:grpSp>
        <p:nvGrpSpPr>
          <p:cNvPr id="5891" name="Google Shape;5891;p226"/>
          <p:cNvGrpSpPr/>
          <p:nvPr/>
        </p:nvGrpSpPr>
        <p:grpSpPr>
          <a:xfrm>
            <a:off x="-832376" y="-194718"/>
            <a:ext cx="10076550" cy="6350726"/>
            <a:chOff x="-832376" y="-194718"/>
            <a:chExt cx="10076550" cy="6350726"/>
          </a:xfrm>
        </p:grpSpPr>
        <p:grpSp>
          <p:nvGrpSpPr>
            <p:cNvPr id="5892" name="Google Shape;5892;p226"/>
            <p:cNvGrpSpPr/>
            <p:nvPr/>
          </p:nvGrpSpPr>
          <p:grpSpPr>
            <a:xfrm>
              <a:off x="-832376" y="3235484"/>
              <a:ext cx="2983068" cy="2920524"/>
              <a:chOff x="1022025" y="1188825"/>
              <a:chExt cx="3901475" cy="3819675"/>
            </a:xfrm>
          </p:grpSpPr>
          <p:sp>
            <p:nvSpPr>
              <p:cNvPr id="5893" name="Google Shape;5893;p226"/>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226"/>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226"/>
            <p:cNvGrpSpPr/>
            <p:nvPr/>
          </p:nvGrpSpPr>
          <p:grpSpPr>
            <a:xfrm>
              <a:off x="34350" y="-98106"/>
              <a:ext cx="678875" cy="5339725"/>
              <a:chOff x="1252200" y="-178968"/>
              <a:chExt cx="678875" cy="5339725"/>
            </a:xfrm>
          </p:grpSpPr>
          <p:sp>
            <p:nvSpPr>
              <p:cNvPr id="5896" name="Google Shape;5896;p226"/>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26"/>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226"/>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9" name="Google Shape;5899;p22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0" name="Google Shape;5900;p226"/>
            <p:cNvGrpSpPr/>
            <p:nvPr/>
          </p:nvGrpSpPr>
          <p:grpSpPr>
            <a:xfrm>
              <a:off x="8524800" y="-194718"/>
              <a:ext cx="619200" cy="5338225"/>
              <a:chOff x="8524800" y="-194718"/>
              <a:chExt cx="619200" cy="5338225"/>
            </a:xfrm>
          </p:grpSpPr>
          <p:sp>
            <p:nvSpPr>
              <p:cNvPr id="5901" name="Google Shape;5901;p226"/>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226"/>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226"/>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226"/>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226"/>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226"/>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226"/>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226"/>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226"/>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226"/>
            <p:cNvGrpSpPr/>
            <p:nvPr/>
          </p:nvGrpSpPr>
          <p:grpSpPr>
            <a:xfrm>
              <a:off x="-222044" y="4207621"/>
              <a:ext cx="1870524" cy="1067180"/>
              <a:chOff x="137276" y="3854024"/>
              <a:chExt cx="1762650" cy="1005635"/>
            </a:xfrm>
          </p:grpSpPr>
          <p:grpSp>
            <p:nvGrpSpPr>
              <p:cNvPr id="5911" name="Google Shape;5911;p226"/>
              <p:cNvGrpSpPr/>
              <p:nvPr/>
            </p:nvGrpSpPr>
            <p:grpSpPr>
              <a:xfrm>
                <a:off x="137276" y="3854024"/>
                <a:ext cx="1762650" cy="1005635"/>
                <a:chOff x="2083436" y="2909224"/>
                <a:chExt cx="2212439" cy="1262250"/>
              </a:xfrm>
            </p:grpSpPr>
            <p:sp>
              <p:nvSpPr>
                <p:cNvPr id="5912" name="Google Shape;5912;p226"/>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226"/>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4" name="Google Shape;5914;p226"/>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5" name="Google Shape;5915;p226"/>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226"/>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226"/>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8" name="Google Shape;5918;p2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19" name="Google Shape;5919;p226"/>
          <p:cNvSpPr txBox="1"/>
          <p:nvPr>
            <p:ph idx="1" type="subTitle"/>
          </p:nvPr>
        </p:nvSpPr>
        <p:spPr>
          <a:xfrm>
            <a:off x="4571850" y="2194300"/>
            <a:ext cx="3852000" cy="155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
        <p:nvSpPr>
          <p:cNvPr id="5920" name="Google Shape;5920;p226"/>
          <p:cNvSpPr txBox="1"/>
          <p:nvPr>
            <p:ph idx="2" type="subTitle"/>
          </p:nvPr>
        </p:nvSpPr>
        <p:spPr>
          <a:xfrm>
            <a:off x="720000" y="1591425"/>
            <a:ext cx="3852000" cy="2154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921" name="Shape 5921"/>
        <p:cNvGrpSpPr/>
        <p:nvPr/>
      </p:nvGrpSpPr>
      <p:grpSpPr>
        <a:xfrm>
          <a:off x="0" y="0"/>
          <a:ext cx="0" cy="0"/>
          <a:chOff x="0" y="0"/>
          <a:chExt cx="0" cy="0"/>
        </a:xfrm>
      </p:grpSpPr>
      <p:grpSp>
        <p:nvGrpSpPr>
          <p:cNvPr id="5922" name="Google Shape;5922;p227"/>
          <p:cNvGrpSpPr/>
          <p:nvPr/>
        </p:nvGrpSpPr>
        <p:grpSpPr>
          <a:xfrm flipH="1">
            <a:off x="-231432" y="-194718"/>
            <a:ext cx="10423391" cy="6350726"/>
            <a:chOff x="-1015917" y="-194718"/>
            <a:chExt cx="10423391" cy="6350726"/>
          </a:xfrm>
        </p:grpSpPr>
        <p:grpSp>
          <p:nvGrpSpPr>
            <p:cNvPr id="5923" name="Google Shape;5923;p227"/>
            <p:cNvGrpSpPr/>
            <p:nvPr/>
          </p:nvGrpSpPr>
          <p:grpSpPr>
            <a:xfrm>
              <a:off x="-1015917" y="3382634"/>
              <a:ext cx="3166609" cy="2773374"/>
              <a:chOff x="781976" y="1381279"/>
              <a:chExt cx="4141524" cy="3627221"/>
            </a:xfrm>
          </p:grpSpPr>
          <p:sp>
            <p:nvSpPr>
              <p:cNvPr id="5924" name="Google Shape;5924;p227"/>
              <p:cNvSpPr/>
              <p:nvPr/>
            </p:nvSpPr>
            <p:spPr>
              <a:xfrm>
                <a:off x="781976" y="1381279"/>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27"/>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227"/>
            <p:cNvGrpSpPr/>
            <p:nvPr/>
          </p:nvGrpSpPr>
          <p:grpSpPr>
            <a:xfrm>
              <a:off x="34350" y="-98106"/>
              <a:ext cx="678875" cy="5339725"/>
              <a:chOff x="1252200" y="-178968"/>
              <a:chExt cx="678875" cy="5339725"/>
            </a:xfrm>
          </p:grpSpPr>
          <p:sp>
            <p:nvSpPr>
              <p:cNvPr id="5927" name="Google Shape;5927;p227"/>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227"/>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27"/>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0" name="Google Shape;5930;p22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1" name="Google Shape;5931;p227"/>
            <p:cNvGrpSpPr/>
            <p:nvPr/>
          </p:nvGrpSpPr>
          <p:grpSpPr>
            <a:xfrm>
              <a:off x="8524800" y="-194718"/>
              <a:ext cx="619200" cy="5338225"/>
              <a:chOff x="8524800" y="-194718"/>
              <a:chExt cx="619200" cy="5338225"/>
            </a:xfrm>
          </p:grpSpPr>
          <p:sp>
            <p:nvSpPr>
              <p:cNvPr id="5932" name="Google Shape;5932;p227"/>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227"/>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27"/>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27"/>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227"/>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227"/>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27"/>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27"/>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27"/>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227"/>
            <p:cNvGrpSpPr/>
            <p:nvPr/>
          </p:nvGrpSpPr>
          <p:grpSpPr>
            <a:xfrm>
              <a:off x="-222044" y="4207621"/>
              <a:ext cx="1870524" cy="1067180"/>
              <a:chOff x="137276" y="3854024"/>
              <a:chExt cx="1762650" cy="1005635"/>
            </a:xfrm>
          </p:grpSpPr>
          <p:grpSp>
            <p:nvGrpSpPr>
              <p:cNvPr id="5942" name="Google Shape;5942;p227"/>
              <p:cNvGrpSpPr/>
              <p:nvPr/>
            </p:nvGrpSpPr>
            <p:grpSpPr>
              <a:xfrm>
                <a:off x="137276" y="3854024"/>
                <a:ext cx="1762650" cy="1005635"/>
                <a:chOff x="2083436" y="2909224"/>
                <a:chExt cx="2212439" cy="1262250"/>
              </a:xfrm>
            </p:grpSpPr>
            <p:sp>
              <p:nvSpPr>
                <p:cNvPr id="5943" name="Google Shape;5943;p22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2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5" name="Google Shape;5945;p22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6" name="Google Shape;5946;p227"/>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27"/>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27"/>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9" name="Google Shape;5949;p2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50" name="Google Shape;5950;p227"/>
          <p:cNvSpPr txBox="1"/>
          <p:nvPr>
            <p:ph idx="1" type="subTitle"/>
          </p:nvPr>
        </p:nvSpPr>
        <p:spPr>
          <a:xfrm>
            <a:off x="1229586"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51" name="Google Shape;5951;p227"/>
          <p:cNvSpPr txBox="1"/>
          <p:nvPr>
            <p:ph idx="2" type="subTitle"/>
          </p:nvPr>
        </p:nvSpPr>
        <p:spPr>
          <a:xfrm>
            <a:off x="3524779"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52" name="Google Shape;5952;p227"/>
          <p:cNvSpPr txBox="1"/>
          <p:nvPr>
            <p:ph idx="3" type="subTitle"/>
          </p:nvPr>
        </p:nvSpPr>
        <p:spPr>
          <a:xfrm>
            <a:off x="5820593"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53" name="Google Shape;5953;p227"/>
          <p:cNvSpPr txBox="1"/>
          <p:nvPr>
            <p:ph idx="4" type="subTitle"/>
          </p:nvPr>
        </p:nvSpPr>
        <p:spPr>
          <a:xfrm>
            <a:off x="1229586"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54" name="Google Shape;5954;p227"/>
          <p:cNvSpPr txBox="1"/>
          <p:nvPr>
            <p:ph idx="5" type="subTitle"/>
          </p:nvPr>
        </p:nvSpPr>
        <p:spPr>
          <a:xfrm>
            <a:off x="3524779"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55" name="Google Shape;5955;p227"/>
          <p:cNvSpPr txBox="1"/>
          <p:nvPr>
            <p:ph idx="6" type="subTitle"/>
          </p:nvPr>
        </p:nvSpPr>
        <p:spPr>
          <a:xfrm>
            <a:off x="5820593"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03" name="Shape 303"/>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956" name="Shape 5956"/>
        <p:cNvGrpSpPr/>
        <p:nvPr/>
      </p:nvGrpSpPr>
      <p:grpSpPr>
        <a:xfrm>
          <a:off x="0" y="0"/>
          <a:ext cx="0" cy="0"/>
          <a:chOff x="0" y="0"/>
          <a:chExt cx="0" cy="0"/>
        </a:xfrm>
      </p:grpSpPr>
      <p:grpSp>
        <p:nvGrpSpPr>
          <p:cNvPr id="5957" name="Google Shape;5957;p228"/>
          <p:cNvGrpSpPr/>
          <p:nvPr/>
        </p:nvGrpSpPr>
        <p:grpSpPr>
          <a:xfrm>
            <a:off x="-31500" y="445013"/>
            <a:ext cx="9399600" cy="4716226"/>
            <a:chOff x="-31500" y="445013"/>
            <a:chExt cx="9399600" cy="4716226"/>
          </a:xfrm>
        </p:grpSpPr>
        <p:grpSp>
          <p:nvGrpSpPr>
            <p:cNvPr id="5958" name="Google Shape;5958;p228"/>
            <p:cNvGrpSpPr/>
            <p:nvPr/>
          </p:nvGrpSpPr>
          <p:grpSpPr>
            <a:xfrm>
              <a:off x="8218275" y="445013"/>
              <a:ext cx="1149825" cy="4456500"/>
              <a:chOff x="9933750" y="374363"/>
              <a:chExt cx="1149825" cy="4456500"/>
            </a:xfrm>
          </p:grpSpPr>
          <p:sp>
            <p:nvSpPr>
              <p:cNvPr id="5959" name="Google Shape;5959;p228"/>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28"/>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28"/>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28"/>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28"/>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28"/>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28"/>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28"/>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228"/>
            <p:cNvGrpSpPr/>
            <p:nvPr/>
          </p:nvGrpSpPr>
          <p:grpSpPr>
            <a:xfrm>
              <a:off x="-31500" y="580334"/>
              <a:ext cx="915984" cy="3994163"/>
              <a:chOff x="2008200" y="2578500"/>
              <a:chExt cx="446125" cy="1945525"/>
            </a:xfrm>
          </p:grpSpPr>
          <p:sp>
            <p:nvSpPr>
              <p:cNvPr id="5968" name="Google Shape;5968;p22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2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2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2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2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2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2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22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22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2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2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9" name="Google Shape;5979;p228"/>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22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28"/>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2" name="Google Shape;5982;p2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83" name="Google Shape;5983;p228"/>
          <p:cNvSpPr txBox="1"/>
          <p:nvPr>
            <p:ph idx="1" type="subTitle"/>
          </p:nvPr>
        </p:nvSpPr>
        <p:spPr>
          <a:xfrm>
            <a:off x="2343922"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84" name="Google Shape;5984;p228"/>
          <p:cNvSpPr txBox="1"/>
          <p:nvPr>
            <p:ph idx="2" type="subTitle"/>
          </p:nvPr>
        </p:nvSpPr>
        <p:spPr>
          <a:xfrm>
            <a:off x="5932788"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85" name="Google Shape;5985;p228"/>
          <p:cNvSpPr txBox="1"/>
          <p:nvPr>
            <p:ph idx="3" type="subTitle"/>
          </p:nvPr>
        </p:nvSpPr>
        <p:spPr>
          <a:xfrm>
            <a:off x="2343922"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86" name="Google Shape;5986;p228"/>
          <p:cNvSpPr txBox="1"/>
          <p:nvPr>
            <p:ph idx="4" type="subTitle"/>
          </p:nvPr>
        </p:nvSpPr>
        <p:spPr>
          <a:xfrm>
            <a:off x="5932938"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87" name="Google Shape;5987;p228"/>
          <p:cNvSpPr txBox="1"/>
          <p:nvPr>
            <p:ph idx="5" type="subTitle"/>
          </p:nvPr>
        </p:nvSpPr>
        <p:spPr>
          <a:xfrm>
            <a:off x="2343772"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5988" name="Google Shape;5988;p228"/>
          <p:cNvSpPr txBox="1"/>
          <p:nvPr>
            <p:ph idx="6" type="subTitle"/>
          </p:nvPr>
        </p:nvSpPr>
        <p:spPr>
          <a:xfrm>
            <a:off x="2343772"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5989" name="Google Shape;5989;p228"/>
          <p:cNvSpPr txBox="1"/>
          <p:nvPr>
            <p:ph idx="7" type="subTitle"/>
          </p:nvPr>
        </p:nvSpPr>
        <p:spPr>
          <a:xfrm>
            <a:off x="5932787"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5990" name="Google Shape;5990;p228"/>
          <p:cNvSpPr txBox="1"/>
          <p:nvPr>
            <p:ph idx="8" type="subTitle"/>
          </p:nvPr>
        </p:nvSpPr>
        <p:spPr>
          <a:xfrm>
            <a:off x="5932787"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grpSp>
        <p:nvGrpSpPr>
          <p:cNvPr id="5991" name="Google Shape;5991;p228"/>
          <p:cNvGrpSpPr/>
          <p:nvPr/>
        </p:nvGrpSpPr>
        <p:grpSpPr>
          <a:xfrm>
            <a:off x="7365664" y="4003175"/>
            <a:ext cx="2037630" cy="1580487"/>
            <a:chOff x="7365664" y="4003175"/>
            <a:chExt cx="2037630" cy="1580487"/>
          </a:xfrm>
        </p:grpSpPr>
        <p:sp>
          <p:nvSpPr>
            <p:cNvPr id="5992" name="Google Shape;5992;p228"/>
            <p:cNvSpPr/>
            <p:nvPr/>
          </p:nvSpPr>
          <p:spPr>
            <a:xfrm flipH="1">
              <a:off x="7365664" y="4101300"/>
              <a:ext cx="1769086" cy="57268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28"/>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228"/>
          <p:cNvGrpSpPr/>
          <p:nvPr/>
        </p:nvGrpSpPr>
        <p:grpSpPr>
          <a:xfrm flipH="1">
            <a:off x="-486967" y="3338203"/>
            <a:ext cx="1663214" cy="1977830"/>
            <a:chOff x="4234175" y="2958950"/>
            <a:chExt cx="1754075" cy="1384550"/>
          </a:xfrm>
        </p:grpSpPr>
        <p:sp>
          <p:nvSpPr>
            <p:cNvPr id="5995" name="Google Shape;5995;p228"/>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28"/>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997" name="Shape 5997"/>
        <p:cNvGrpSpPr/>
        <p:nvPr/>
      </p:nvGrpSpPr>
      <p:grpSpPr>
        <a:xfrm>
          <a:off x="0" y="0"/>
          <a:ext cx="0" cy="0"/>
          <a:chOff x="0" y="0"/>
          <a:chExt cx="0" cy="0"/>
        </a:xfrm>
      </p:grpSpPr>
      <p:sp>
        <p:nvSpPr>
          <p:cNvPr id="5998" name="Google Shape;5998;p2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99" name="Google Shape;5999;p229"/>
          <p:cNvSpPr txBox="1"/>
          <p:nvPr>
            <p:ph idx="1" type="subTitle"/>
          </p:nvPr>
        </p:nvSpPr>
        <p:spPr>
          <a:xfrm>
            <a:off x="1238978" y="1815424"/>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00" name="Google Shape;6000;p229"/>
          <p:cNvSpPr txBox="1"/>
          <p:nvPr>
            <p:ph idx="2" type="subTitle"/>
          </p:nvPr>
        </p:nvSpPr>
        <p:spPr>
          <a:xfrm>
            <a:off x="3536390" y="1815424"/>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01" name="Google Shape;6001;p229"/>
          <p:cNvSpPr txBox="1"/>
          <p:nvPr>
            <p:ph idx="3" type="subTitle"/>
          </p:nvPr>
        </p:nvSpPr>
        <p:spPr>
          <a:xfrm>
            <a:off x="1238978" y="3313938"/>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02" name="Google Shape;6002;p229"/>
          <p:cNvSpPr txBox="1"/>
          <p:nvPr>
            <p:ph idx="4" type="subTitle"/>
          </p:nvPr>
        </p:nvSpPr>
        <p:spPr>
          <a:xfrm>
            <a:off x="3536390" y="3313938"/>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03" name="Google Shape;6003;p229"/>
          <p:cNvSpPr txBox="1"/>
          <p:nvPr>
            <p:ph idx="5" type="subTitle"/>
          </p:nvPr>
        </p:nvSpPr>
        <p:spPr>
          <a:xfrm>
            <a:off x="5831330" y="1815424"/>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04" name="Google Shape;6004;p229"/>
          <p:cNvSpPr txBox="1"/>
          <p:nvPr>
            <p:ph idx="6" type="subTitle"/>
          </p:nvPr>
        </p:nvSpPr>
        <p:spPr>
          <a:xfrm>
            <a:off x="5831330" y="3313938"/>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05" name="Google Shape;6005;p229"/>
          <p:cNvSpPr txBox="1"/>
          <p:nvPr>
            <p:ph idx="7" type="subTitle"/>
          </p:nvPr>
        </p:nvSpPr>
        <p:spPr>
          <a:xfrm>
            <a:off x="1237400" y="1553937"/>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06" name="Google Shape;6006;p229"/>
          <p:cNvSpPr txBox="1"/>
          <p:nvPr>
            <p:ph idx="8" type="subTitle"/>
          </p:nvPr>
        </p:nvSpPr>
        <p:spPr>
          <a:xfrm>
            <a:off x="3534811" y="1553937"/>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07" name="Google Shape;6007;p229"/>
          <p:cNvSpPr txBox="1"/>
          <p:nvPr>
            <p:ph idx="9" type="subTitle"/>
          </p:nvPr>
        </p:nvSpPr>
        <p:spPr>
          <a:xfrm>
            <a:off x="5829749" y="1553937"/>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08" name="Google Shape;6008;p229"/>
          <p:cNvSpPr txBox="1"/>
          <p:nvPr>
            <p:ph idx="13" type="subTitle"/>
          </p:nvPr>
        </p:nvSpPr>
        <p:spPr>
          <a:xfrm>
            <a:off x="1237400" y="3051314"/>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09" name="Google Shape;6009;p229"/>
          <p:cNvSpPr txBox="1"/>
          <p:nvPr>
            <p:ph idx="14" type="subTitle"/>
          </p:nvPr>
        </p:nvSpPr>
        <p:spPr>
          <a:xfrm>
            <a:off x="3534811" y="3051314"/>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10" name="Google Shape;6010;p229"/>
          <p:cNvSpPr txBox="1"/>
          <p:nvPr>
            <p:ph idx="15" type="subTitle"/>
          </p:nvPr>
        </p:nvSpPr>
        <p:spPr>
          <a:xfrm>
            <a:off x="5829749" y="3051314"/>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011" name="Google Shape;6011;p229"/>
          <p:cNvGrpSpPr/>
          <p:nvPr/>
        </p:nvGrpSpPr>
        <p:grpSpPr>
          <a:xfrm>
            <a:off x="-1446794" y="-194718"/>
            <a:ext cx="10854268" cy="6389043"/>
            <a:chOff x="-1446794" y="-194718"/>
            <a:chExt cx="10854268" cy="6389043"/>
          </a:xfrm>
        </p:grpSpPr>
        <p:grpSp>
          <p:nvGrpSpPr>
            <p:cNvPr id="6012" name="Google Shape;6012;p229"/>
            <p:cNvGrpSpPr/>
            <p:nvPr/>
          </p:nvGrpSpPr>
          <p:grpSpPr>
            <a:xfrm>
              <a:off x="-1446794" y="3236799"/>
              <a:ext cx="3615316" cy="2957526"/>
              <a:chOff x="218444" y="1190545"/>
              <a:chExt cx="4728375" cy="3868069"/>
            </a:xfrm>
          </p:grpSpPr>
          <p:sp>
            <p:nvSpPr>
              <p:cNvPr id="6013" name="Google Shape;6013;p229"/>
              <p:cNvSpPr/>
              <p:nvPr/>
            </p:nvSpPr>
            <p:spPr>
              <a:xfrm>
                <a:off x="218444" y="1190545"/>
                <a:ext cx="3990595" cy="2968018"/>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29"/>
              <p:cNvSpPr/>
              <p:nvPr/>
            </p:nvSpPr>
            <p:spPr>
              <a:xfrm>
                <a:off x="492505" y="1302479"/>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229"/>
            <p:cNvGrpSpPr/>
            <p:nvPr/>
          </p:nvGrpSpPr>
          <p:grpSpPr>
            <a:xfrm>
              <a:off x="34350" y="-98106"/>
              <a:ext cx="678875" cy="5339725"/>
              <a:chOff x="1252200" y="-178968"/>
              <a:chExt cx="678875" cy="5339725"/>
            </a:xfrm>
          </p:grpSpPr>
          <p:sp>
            <p:nvSpPr>
              <p:cNvPr id="6016" name="Google Shape;6016;p229"/>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29"/>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29"/>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9" name="Google Shape;6019;p22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0" name="Google Shape;6020;p229"/>
            <p:cNvGrpSpPr/>
            <p:nvPr/>
          </p:nvGrpSpPr>
          <p:grpSpPr>
            <a:xfrm>
              <a:off x="8524800" y="-194718"/>
              <a:ext cx="619200" cy="5338225"/>
              <a:chOff x="8524800" y="-194718"/>
              <a:chExt cx="619200" cy="5338225"/>
            </a:xfrm>
          </p:grpSpPr>
          <p:sp>
            <p:nvSpPr>
              <p:cNvPr id="6021" name="Google Shape;6021;p229"/>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29"/>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29"/>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29"/>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29"/>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29"/>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29"/>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29"/>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29"/>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229"/>
            <p:cNvGrpSpPr/>
            <p:nvPr/>
          </p:nvGrpSpPr>
          <p:grpSpPr>
            <a:xfrm>
              <a:off x="-222044" y="4207621"/>
              <a:ext cx="1870524" cy="1067180"/>
              <a:chOff x="137276" y="3854024"/>
              <a:chExt cx="1762650" cy="1005635"/>
            </a:xfrm>
          </p:grpSpPr>
          <p:grpSp>
            <p:nvGrpSpPr>
              <p:cNvPr id="6031" name="Google Shape;6031;p229"/>
              <p:cNvGrpSpPr/>
              <p:nvPr/>
            </p:nvGrpSpPr>
            <p:grpSpPr>
              <a:xfrm>
                <a:off x="137276" y="3854024"/>
                <a:ext cx="1762650" cy="1005635"/>
                <a:chOff x="2083436" y="2909224"/>
                <a:chExt cx="2212439" cy="1262250"/>
              </a:xfrm>
            </p:grpSpPr>
            <p:sp>
              <p:nvSpPr>
                <p:cNvPr id="6032" name="Google Shape;6032;p229"/>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29"/>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4" name="Google Shape;6034;p229"/>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5" name="Google Shape;6035;p229"/>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29"/>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29"/>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038" name="Shape 6038"/>
        <p:cNvGrpSpPr/>
        <p:nvPr/>
      </p:nvGrpSpPr>
      <p:grpSpPr>
        <a:xfrm>
          <a:off x="0" y="0"/>
          <a:ext cx="0" cy="0"/>
          <a:chOff x="0" y="0"/>
          <a:chExt cx="0" cy="0"/>
        </a:xfrm>
      </p:grpSpPr>
      <p:grpSp>
        <p:nvGrpSpPr>
          <p:cNvPr id="6039" name="Google Shape;6039;p230"/>
          <p:cNvGrpSpPr/>
          <p:nvPr/>
        </p:nvGrpSpPr>
        <p:grpSpPr>
          <a:xfrm>
            <a:off x="-26200" y="4109840"/>
            <a:ext cx="9196375" cy="1053048"/>
            <a:chOff x="100" y="4108190"/>
            <a:chExt cx="9196375" cy="1053048"/>
          </a:xfrm>
        </p:grpSpPr>
        <p:sp>
          <p:nvSpPr>
            <p:cNvPr id="6040" name="Google Shape;6040;p23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1" name="Google Shape;6041;p230"/>
            <p:cNvGrpSpPr/>
            <p:nvPr/>
          </p:nvGrpSpPr>
          <p:grpSpPr>
            <a:xfrm flipH="1">
              <a:off x="4155950" y="4108190"/>
              <a:ext cx="5040525" cy="1052550"/>
              <a:chOff x="1900275" y="4474575"/>
              <a:chExt cx="5040525" cy="1052550"/>
            </a:xfrm>
          </p:grpSpPr>
          <p:sp>
            <p:nvSpPr>
              <p:cNvPr id="6042" name="Google Shape;6042;p230"/>
              <p:cNvSpPr/>
              <p:nvPr/>
            </p:nvSpPr>
            <p:spPr>
              <a:xfrm>
                <a:off x="4247800" y="5053975"/>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30"/>
              <p:cNvSpPr/>
              <p:nvPr/>
            </p:nvSpPr>
            <p:spPr>
              <a:xfrm>
                <a:off x="1900275" y="44745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44" name="Google Shape;6044;p230"/>
          <p:cNvSpPr txBox="1"/>
          <p:nvPr>
            <p:ph hasCustomPrompt="1" type="title"/>
          </p:nvPr>
        </p:nvSpPr>
        <p:spPr>
          <a:xfrm>
            <a:off x="713225" y="745538"/>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045" name="Google Shape;6045;p230"/>
          <p:cNvSpPr txBox="1"/>
          <p:nvPr>
            <p:ph idx="1" type="subTitle"/>
          </p:nvPr>
        </p:nvSpPr>
        <p:spPr>
          <a:xfrm>
            <a:off x="713225" y="1424806"/>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046" name="Google Shape;6046;p230"/>
          <p:cNvSpPr txBox="1"/>
          <p:nvPr>
            <p:ph hasCustomPrompt="1" idx="2" type="title"/>
          </p:nvPr>
        </p:nvSpPr>
        <p:spPr>
          <a:xfrm>
            <a:off x="713225" y="2041954"/>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047" name="Google Shape;6047;p230"/>
          <p:cNvSpPr txBox="1"/>
          <p:nvPr>
            <p:ph idx="3" type="subTitle"/>
          </p:nvPr>
        </p:nvSpPr>
        <p:spPr>
          <a:xfrm>
            <a:off x="713225" y="2723794"/>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048" name="Google Shape;6048;p230"/>
          <p:cNvSpPr txBox="1"/>
          <p:nvPr>
            <p:ph hasCustomPrompt="1" idx="4" type="title"/>
          </p:nvPr>
        </p:nvSpPr>
        <p:spPr>
          <a:xfrm>
            <a:off x="713225" y="3340946"/>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049" name="Google Shape;6049;p230"/>
          <p:cNvSpPr txBox="1"/>
          <p:nvPr>
            <p:ph idx="5" type="subTitle"/>
          </p:nvPr>
        </p:nvSpPr>
        <p:spPr>
          <a:xfrm>
            <a:off x="713225" y="4025357"/>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6050" name="Shape 6050"/>
        <p:cNvGrpSpPr/>
        <p:nvPr/>
      </p:nvGrpSpPr>
      <p:grpSpPr>
        <a:xfrm>
          <a:off x="0" y="0"/>
          <a:ext cx="0" cy="0"/>
          <a:chOff x="0" y="0"/>
          <a:chExt cx="0" cy="0"/>
        </a:xfrm>
      </p:grpSpPr>
      <p:sp>
        <p:nvSpPr>
          <p:cNvPr id="6051" name="Google Shape;6051;p2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052" name="Google Shape;6052;p231"/>
          <p:cNvGrpSpPr/>
          <p:nvPr/>
        </p:nvGrpSpPr>
        <p:grpSpPr>
          <a:xfrm>
            <a:off x="-389398" y="445013"/>
            <a:ext cx="9833698" cy="5138650"/>
            <a:chOff x="-389398" y="445013"/>
            <a:chExt cx="9833698" cy="5138650"/>
          </a:xfrm>
        </p:grpSpPr>
        <p:sp>
          <p:nvSpPr>
            <p:cNvPr id="6053" name="Google Shape;6053;p231"/>
            <p:cNvSpPr/>
            <p:nvPr/>
          </p:nvSpPr>
          <p:spPr>
            <a:xfrm flipH="1">
              <a:off x="7280814" y="4208471"/>
              <a:ext cx="1853934" cy="63790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4" name="Google Shape;6054;p231"/>
            <p:cNvGrpSpPr/>
            <p:nvPr/>
          </p:nvGrpSpPr>
          <p:grpSpPr>
            <a:xfrm>
              <a:off x="-31500" y="445013"/>
              <a:ext cx="9475800" cy="4716226"/>
              <a:chOff x="-31500" y="445013"/>
              <a:chExt cx="9475800" cy="4716226"/>
            </a:xfrm>
          </p:grpSpPr>
          <p:grpSp>
            <p:nvGrpSpPr>
              <p:cNvPr id="6055" name="Google Shape;6055;p231"/>
              <p:cNvGrpSpPr/>
              <p:nvPr/>
            </p:nvGrpSpPr>
            <p:grpSpPr>
              <a:xfrm>
                <a:off x="8294475" y="445013"/>
                <a:ext cx="1149825" cy="4456500"/>
                <a:chOff x="10009950" y="374363"/>
                <a:chExt cx="1149825" cy="4456500"/>
              </a:xfrm>
            </p:grpSpPr>
            <p:sp>
              <p:nvSpPr>
                <p:cNvPr id="6056" name="Google Shape;6056;p231"/>
                <p:cNvSpPr/>
                <p:nvPr/>
              </p:nvSpPr>
              <p:spPr>
                <a:xfrm>
                  <a:off x="107037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31"/>
                <p:cNvSpPr/>
                <p:nvPr/>
              </p:nvSpPr>
              <p:spPr>
                <a:xfrm>
                  <a:off x="109399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3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3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3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3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3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31"/>
                <p:cNvSpPr/>
                <p:nvPr/>
              </p:nvSpPr>
              <p:spPr>
                <a:xfrm>
                  <a:off x="100099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231"/>
              <p:cNvGrpSpPr/>
              <p:nvPr/>
            </p:nvGrpSpPr>
            <p:grpSpPr>
              <a:xfrm>
                <a:off x="-31500" y="580334"/>
                <a:ext cx="744035" cy="3994163"/>
                <a:chOff x="2008200" y="2578500"/>
                <a:chExt cx="362378" cy="1945525"/>
              </a:xfrm>
            </p:grpSpPr>
            <p:sp>
              <p:nvSpPr>
                <p:cNvPr id="6065" name="Google Shape;6065;p23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3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3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3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3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3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31"/>
                <p:cNvSpPr/>
                <p:nvPr/>
              </p:nvSpPr>
              <p:spPr>
                <a:xfrm>
                  <a:off x="2024403"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31"/>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31"/>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31"/>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31"/>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23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3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3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9" name="Google Shape;6079;p231"/>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0" name="Google Shape;6080;p231"/>
            <p:cNvGrpSpPr/>
            <p:nvPr/>
          </p:nvGrpSpPr>
          <p:grpSpPr>
            <a:xfrm flipH="1">
              <a:off x="-389398" y="3693606"/>
              <a:ext cx="1364320" cy="1622416"/>
              <a:chOff x="4234175" y="2958950"/>
              <a:chExt cx="1754075" cy="1384550"/>
            </a:xfrm>
          </p:grpSpPr>
          <p:sp>
            <p:nvSpPr>
              <p:cNvPr id="6081" name="Google Shape;6081;p231"/>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31"/>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083" name="Shape 6083"/>
        <p:cNvGrpSpPr/>
        <p:nvPr/>
      </p:nvGrpSpPr>
      <p:grpSpPr>
        <a:xfrm>
          <a:off x="0" y="0"/>
          <a:ext cx="0" cy="0"/>
          <a:chOff x="0" y="0"/>
          <a:chExt cx="0" cy="0"/>
        </a:xfrm>
      </p:grpSpPr>
      <p:grpSp>
        <p:nvGrpSpPr>
          <p:cNvPr id="6084" name="Google Shape;6084;p232"/>
          <p:cNvGrpSpPr/>
          <p:nvPr/>
        </p:nvGrpSpPr>
        <p:grpSpPr>
          <a:xfrm>
            <a:off x="-744125" y="-194718"/>
            <a:ext cx="10404199" cy="6072496"/>
            <a:chOff x="-744125" y="-194718"/>
            <a:chExt cx="10404199" cy="6072496"/>
          </a:xfrm>
        </p:grpSpPr>
        <p:sp>
          <p:nvSpPr>
            <p:cNvPr id="6085" name="Google Shape;6085;p232"/>
            <p:cNvSpPr/>
            <p:nvPr/>
          </p:nvSpPr>
          <p:spPr>
            <a:xfrm>
              <a:off x="-744125" y="3487300"/>
              <a:ext cx="2834812" cy="2390478"/>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6" name="Google Shape;6086;p232"/>
            <p:cNvGrpSpPr/>
            <p:nvPr/>
          </p:nvGrpSpPr>
          <p:grpSpPr>
            <a:xfrm>
              <a:off x="34350" y="-98106"/>
              <a:ext cx="678875" cy="5339725"/>
              <a:chOff x="1252200" y="-178968"/>
              <a:chExt cx="678875" cy="5339725"/>
            </a:xfrm>
          </p:grpSpPr>
          <p:sp>
            <p:nvSpPr>
              <p:cNvPr id="6087" name="Google Shape;6087;p232"/>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32"/>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32"/>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0" name="Google Shape;6090;p23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1" name="Google Shape;6091;p232"/>
            <p:cNvGrpSpPr/>
            <p:nvPr/>
          </p:nvGrpSpPr>
          <p:grpSpPr>
            <a:xfrm>
              <a:off x="8524800" y="-194718"/>
              <a:ext cx="619200" cy="5338225"/>
              <a:chOff x="8524800" y="-194718"/>
              <a:chExt cx="619200" cy="5338225"/>
            </a:xfrm>
          </p:grpSpPr>
          <p:sp>
            <p:nvSpPr>
              <p:cNvPr id="6092" name="Google Shape;6092;p232"/>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32"/>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32"/>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32"/>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32"/>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32"/>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32"/>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32"/>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32"/>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232"/>
            <p:cNvGrpSpPr/>
            <p:nvPr/>
          </p:nvGrpSpPr>
          <p:grpSpPr>
            <a:xfrm>
              <a:off x="-222044" y="4207621"/>
              <a:ext cx="1458099" cy="1067180"/>
              <a:chOff x="137276" y="3854024"/>
              <a:chExt cx="1374010" cy="1005635"/>
            </a:xfrm>
          </p:grpSpPr>
          <p:grpSp>
            <p:nvGrpSpPr>
              <p:cNvPr id="6102" name="Google Shape;6102;p232"/>
              <p:cNvGrpSpPr/>
              <p:nvPr/>
            </p:nvGrpSpPr>
            <p:grpSpPr>
              <a:xfrm>
                <a:off x="137276" y="3854024"/>
                <a:ext cx="1374010" cy="1005635"/>
                <a:chOff x="2083436" y="2909224"/>
                <a:chExt cx="1724626" cy="1262250"/>
              </a:xfrm>
            </p:grpSpPr>
            <p:sp>
              <p:nvSpPr>
                <p:cNvPr id="6103" name="Google Shape;6103;p232"/>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32"/>
                <p:cNvSpPr/>
                <p:nvPr/>
              </p:nvSpPr>
              <p:spPr>
                <a:xfrm>
                  <a:off x="2811413" y="3158697"/>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5" name="Google Shape;6105;p232"/>
              <p:cNvSpPr/>
              <p:nvPr/>
            </p:nvSpPr>
            <p:spPr>
              <a:xfrm>
                <a:off x="778421" y="4304149"/>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6" name="Google Shape;6106;p232"/>
            <p:cNvSpPr/>
            <p:nvPr/>
          </p:nvSpPr>
          <p:spPr>
            <a:xfrm flipH="1" rot="-1145938">
              <a:off x="8227427" y="36421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32"/>
            <p:cNvSpPr/>
            <p:nvPr/>
          </p:nvSpPr>
          <p:spPr>
            <a:xfrm>
              <a:off x="7172775" y="4329721"/>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32"/>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9" name="Google Shape;6109;p2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6110" name="Shape 6110"/>
        <p:cNvGrpSpPr/>
        <p:nvPr/>
      </p:nvGrpSpPr>
      <p:grpSpPr>
        <a:xfrm>
          <a:off x="0" y="0"/>
          <a:ext cx="0" cy="0"/>
          <a:chOff x="0" y="0"/>
          <a:chExt cx="0" cy="0"/>
        </a:xfrm>
      </p:grpSpPr>
      <p:grpSp>
        <p:nvGrpSpPr>
          <p:cNvPr id="6111" name="Google Shape;6111;p233"/>
          <p:cNvGrpSpPr/>
          <p:nvPr/>
        </p:nvGrpSpPr>
        <p:grpSpPr>
          <a:xfrm flipH="1">
            <a:off x="-382382" y="445013"/>
            <a:ext cx="9580991" cy="4793942"/>
            <a:chOff x="-31500" y="445013"/>
            <a:chExt cx="9580991" cy="4793942"/>
          </a:xfrm>
        </p:grpSpPr>
        <p:grpSp>
          <p:nvGrpSpPr>
            <p:cNvPr id="6112" name="Google Shape;6112;p233"/>
            <p:cNvGrpSpPr/>
            <p:nvPr/>
          </p:nvGrpSpPr>
          <p:grpSpPr>
            <a:xfrm>
              <a:off x="8036844" y="445013"/>
              <a:ext cx="1512647" cy="4456500"/>
              <a:chOff x="9752319" y="374363"/>
              <a:chExt cx="1512647" cy="4456500"/>
            </a:xfrm>
          </p:grpSpPr>
          <p:sp>
            <p:nvSpPr>
              <p:cNvPr id="6113" name="Google Shape;6113;p233"/>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33"/>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3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3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3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3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3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33"/>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233"/>
            <p:cNvGrpSpPr/>
            <p:nvPr/>
          </p:nvGrpSpPr>
          <p:grpSpPr>
            <a:xfrm>
              <a:off x="-31500" y="580334"/>
              <a:ext cx="839784" cy="3994163"/>
              <a:chOff x="2008200" y="2578500"/>
              <a:chExt cx="409012" cy="1945525"/>
            </a:xfrm>
          </p:grpSpPr>
          <p:sp>
            <p:nvSpPr>
              <p:cNvPr id="6122" name="Google Shape;6122;p23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3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3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3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3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3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33"/>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33"/>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33"/>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33"/>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33"/>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3" name="Google Shape;6133;p233"/>
            <p:cNvSpPr/>
            <p:nvPr/>
          </p:nvSpPr>
          <p:spPr>
            <a:xfrm>
              <a:off x="-1" y="4520235"/>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33"/>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3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6" name="Google Shape;6136;p2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37" name="Google Shape;6137;p233"/>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8" name="Google Shape;6138;p233"/>
          <p:cNvGrpSpPr/>
          <p:nvPr/>
        </p:nvGrpSpPr>
        <p:grpSpPr>
          <a:xfrm>
            <a:off x="8218609" y="3338203"/>
            <a:ext cx="1663214" cy="1977830"/>
            <a:chOff x="4395742" y="2958950"/>
            <a:chExt cx="1754075" cy="1384550"/>
          </a:xfrm>
        </p:grpSpPr>
        <p:sp>
          <p:nvSpPr>
            <p:cNvPr id="6139" name="Google Shape;6139;p233"/>
            <p:cNvSpPr/>
            <p:nvPr/>
          </p:nvSpPr>
          <p:spPr>
            <a:xfrm>
              <a:off x="4395742"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33"/>
            <p:cNvSpPr/>
            <p:nvPr/>
          </p:nvSpPr>
          <p:spPr>
            <a:xfrm>
              <a:off x="4914967"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141" name="Shape 6141"/>
        <p:cNvGrpSpPr/>
        <p:nvPr/>
      </p:nvGrpSpPr>
      <p:grpSpPr>
        <a:xfrm>
          <a:off x="0" y="0"/>
          <a:ext cx="0" cy="0"/>
          <a:chOff x="0" y="0"/>
          <a:chExt cx="0" cy="0"/>
        </a:xfrm>
      </p:grpSpPr>
      <p:grpSp>
        <p:nvGrpSpPr>
          <p:cNvPr id="6142" name="Google Shape;6142;p234"/>
          <p:cNvGrpSpPr/>
          <p:nvPr/>
        </p:nvGrpSpPr>
        <p:grpSpPr>
          <a:xfrm flipH="1">
            <a:off x="-11164" y="4430150"/>
            <a:ext cx="9228771" cy="710200"/>
            <a:chOff x="1901275" y="4812450"/>
            <a:chExt cx="9228771" cy="710200"/>
          </a:xfrm>
        </p:grpSpPr>
        <p:sp>
          <p:nvSpPr>
            <p:cNvPr id="6143" name="Google Shape;6143;p234"/>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34"/>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5" name="Google Shape;6145;p234"/>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46" name="Google Shape;6146;p234"/>
          <p:cNvSpPr txBox="1"/>
          <p:nvPr>
            <p:ph idx="1" type="subTitle"/>
          </p:nvPr>
        </p:nvSpPr>
        <p:spPr>
          <a:xfrm>
            <a:off x="722428" y="1654946"/>
            <a:ext cx="3824400" cy="95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47" name="Google Shape;6147;p234"/>
          <p:cNvSpPr txBox="1"/>
          <p:nvPr/>
        </p:nvSpPr>
        <p:spPr>
          <a:xfrm>
            <a:off x="722428" y="3274467"/>
            <a:ext cx="3612000" cy="68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148" name="Shape 6148"/>
        <p:cNvGrpSpPr/>
        <p:nvPr/>
      </p:nvGrpSpPr>
      <p:grpSpPr>
        <a:xfrm>
          <a:off x="0" y="0"/>
          <a:ext cx="0" cy="0"/>
          <a:chOff x="0" y="0"/>
          <a:chExt cx="0" cy="0"/>
        </a:xfrm>
      </p:grpSpPr>
      <p:grpSp>
        <p:nvGrpSpPr>
          <p:cNvPr id="6149" name="Google Shape;6149;p235"/>
          <p:cNvGrpSpPr/>
          <p:nvPr/>
        </p:nvGrpSpPr>
        <p:grpSpPr>
          <a:xfrm flipH="1">
            <a:off x="-382382" y="445013"/>
            <a:ext cx="9580991" cy="4716229"/>
            <a:chOff x="-31500" y="445013"/>
            <a:chExt cx="9580991" cy="4716229"/>
          </a:xfrm>
        </p:grpSpPr>
        <p:grpSp>
          <p:nvGrpSpPr>
            <p:cNvPr id="6150" name="Google Shape;6150;p235"/>
            <p:cNvGrpSpPr/>
            <p:nvPr/>
          </p:nvGrpSpPr>
          <p:grpSpPr>
            <a:xfrm>
              <a:off x="8036844" y="445013"/>
              <a:ext cx="1512647" cy="4456500"/>
              <a:chOff x="9752319" y="374363"/>
              <a:chExt cx="1512647" cy="4456500"/>
            </a:xfrm>
          </p:grpSpPr>
          <p:sp>
            <p:nvSpPr>
              <p:cNvPr id="6151" name="Google Shape;6151;p235"/>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35"/>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3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3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3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3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3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35"/>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235"/>
            <p:cNvGrpSpPr/>
            <p:nvPr/>
          </p:nvGrpSpPr>
          <p:grpSpPr>
            <a:xfrm>
              <a:off x="-31500" y="580334"/>
              <a:ext cx="839784" cy="3994163"/>
              <a:chOff x="2008200" y="2578500"/>
              <a:chExt cx="409012" cy="1945525"/>
            </a:xfrm>
          </p:grpSpPr>
          <p:sp>
            <p:nvSpPr>
              <p:cNvPr id="6160" name="Google Shape;6160;p23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3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3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3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3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3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35"/>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35"/>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35"/>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35"/>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35"/>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1" name="Google Shape;6171;p23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35"/>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3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4" name="Google Shape;6174;p235"/>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5" name="Google Shape;6175;p235"/>
          <p:cNvGrpSpPr/>
          <p:nvPr/>
        </p:nvGrpSpPr>
        <p:grpSpPr>
          <a:xfrm>
            <a:off x="8065411" y="3338203"/>
            <a:ext cx="1663214" cy="1977830"/>
            <a:chOff x="4234175" y="2958950"/>
            <a:chExt cx="1754075" cy="1384550"/>
          </a:xfrm>
        </p:grpSpPr>
        <p:sp>
          <p:nvSpPr>
            <p:cNvPr id="6176" name="Google Shape;6176;p235"/>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35"/>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178" name="Shape 6178"/>
        <p:cNvGrpSpPr/>
        <p:nvPr/>
      </p:nvGrpSpPr>
      <p:grpSpPr>
        <a:xfrm>
          <a:off x="0" y="0"/>
          <a:ext cx="0" cy="0"/>
          <a:chOff x="0" y="0"/>
          <a:chExt cx="0" cy="0"/>
        </a:xfrm>
      </p:grpSpPr>
      <p:grpSp>
        <p:nvGrpSpPr>
          <p:cNvPr id="6179" name="Google Shape;6179;p236"/>
          <p:cNvGrpSpPr/>
          <p:nvPr/>
        </p:nvGrpSpPr>
        <p:grpSpPr>
          <a:xfrm>
            <a:off x="-11175" y="607160"/>
            <a:ext cx="11669620" cy="6478466"/>
            <a:chOff x="-11175" y="607160"/>
            <a:chExt cx="11669620" cy="6478466"/>
          </a:xfrm>
        </p:grpSpPr>
        <p:sp>
          <p:nvSpPr>
            <p:cNvPr id="6180" name="Google Shape;6180;p236"/>
            <p:cNvSpPr/>
            <p:nvPr/>
          </p:nvSpPr>
          <p:spPr>
            <a:xfrm>
              <a:off x="4841850" y="891350"/>
              <a:ext cx="4302118"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236"/>
            <p:cNvGrpSpPr/>
            <p:nvPr/>
          </p:nvGrpSpPr>
          <p:grpSpPr>
            <a:xfrm>
              <a:off x="1000" y="806175"/>
              <a:ext cx="9144299" cy="3772500"/>
              <a:chOff x="1000" y="425175"/>
              <a:chExt cx="9960025" cy="3772500"/>
            </a:xfrm>
          </p:grpSpPr>
          <p:sp>
            <p:nvSpPr>
              <p:cNvPr id="6182" name="Google Shape;6182;p236"/>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36"/>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36"/>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236"/>
            <p:cNvGrpSpPr/>
            <p:nvPr/>
          </p:nvGrpSpPr>
          <p:grpSpPr>
            <a:xfrm flipH="1">
              <a:off x="4905029" y="607160"/>
              <a:ext cx="6753416" cy="6478466"/>
              <a:chOff x="-539564" y="989460"/>
              <a:chExt cx="6753416" cy="6478466"/>
            </a:xfrm>
          </p:grpSpPr>
          <p:sp>
            <p:nvSpPr>
              <p:cNvPr id="6186" name="Google Shape;6186;p236"/>
              <p:cNvSpPr/>
              <p:nvPr/>
            </p:nvSpPr>
            <p:spPr>
              <a:xfrm flipH="1" rot="1325064">
                <a:off x="172808" y="1814013"/>
                <a:ext cx="5328672" cy="4829359"/>
              </a:xfrm>
              <a:custGeom>
                <a:rect b="b" l="l" r="r" t="t"/>
                <a:pathLst>
                  <a:path extrusionOk="0" h="193160" w="213131">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36"/>
              <p:cNvSpPr/>
              <p:nvPr/>
            </p:nvSpPr>
            <p:spPr>
              <a:xfrm flipH="1" rot="1325064">
                <a:off x="2933896" y="3407957"/>
                <a:ext cx="2136659" cy="2539514"/>
              </a:xfrm>
              <a:custGeom>
                <a:rect b="b" l="l" r="r" t="t"/>
                <a:pathLst>
                  <a:path extrusionOk="0" h="101573" w="8546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36"/>
              <p:cNvSpPr/>
              <p:nvPr/>
            </p:nvSpPr>
            <p:spPr>
              <a:xfrm flipH="1" rot="1325064">
                <a:off x="1159030" y="3144372"/>
                <a:ext cx="2123708" cy="2463908"/>
              </a:xfrm>
              <a:custGeom>
                <a:rect b="b" l="l" r="r" t="t"/>
                <a:pathLst>
                  <a:path extrusionOk="0" h="98549" w="84942">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236"/>
            <p:cNvGrpSpPr/>
            <p:nvPr/>
          </p:nvGrpSpPr>
          <p:grpSpPr>
            <a:xfrm flipH="1">
              <a:off x="-11164" y="4003450"/>
              <a:ext cx="9228771" cy="1136900"/>
              <a:chOff x="1901275" y="4385750"/>
              <a:chExt cx="9228771" cy="1136900"/>
            </a:xfrm>
          </p:grpSpPr>
          <p:sp>
            <p:nvSpPr>
              <p:cNvPr id="6190" name="Google Shape;6190;p236"/>
              <p:cNvSpPr/>
              <p:nvPr/>
            </p:nvSpPr>
            <p:spPr>
              <a:xfrm>
                <a:off x="1904250" y="4385750"/>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36"/>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36"/>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rgbClr val="F4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236"/>
            <p:cNvGrpSpPr/>
            <p:nvPr/>
          </p:nvGrpSpPr>
          <p:grpSpPr>
            <a:xfrm>
              <a:off x="-11175" y="883134"/>
              <a:ext cx="915984" cy="3994163"/>
              <a:chOff x="2008200" y="2578500"/>
              <a:chExt cx="446125" cy="1945525"/>
            </a:xfrm>
          </p:grpSpPr>
          <p:sp>
            <p:nvSpPr>
              <p:cNvPr id="6194" name="Google Shape;6194;p23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3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3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3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3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3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3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3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3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3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3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236"/>
            <p:cNvGrpSpPr/>
            <p:nvPr/>
          </p:nvGrpSpPr>
          <p:grpSpPr>
            <a:xfrm flipH="1">
              <a:off x="5722006" y="2101850"/>
              <a:ext cx="3317625" cy="2616925"/>
              <a:chOff x="2008200" y="2302475"/>
              <a:chExt cx="3317625" cy="2616925"/>
            </a:xfrm>
          </p:grpSpPr>
          <p:sp>
            <p:nvSpPr>
              <p:cNvPr id="6206" name="Google Shape;6206;p236"/>
              <p:cNvSpPr/>
              <p:nvPr/>
            </p:nvSpPr>
            <p:spPr>
              <a:xfrm>
                <a:off x="3395700" y="358755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36"/>
              <p:cNvSpPr/>
              <p:nvPr/>
            </p:nvSpPr>
            <p:spPr>
              <a:xfrm>
                <a:off x="3460350" y="380637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36"/>
              <p:cNvSpPr/>
              <p:nvPr/>
            </p:nvSpPr>
            <p:spPr>
              <a:xfrm>
                <a:off x="3452400" y="426042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236"/>
              <p:cNvSpPr/>
              <p:nvPr/>
            </p:nvSpPr>
            <p:spPr>
              <a:xfrm>
                <a:off x="3438975" y="370690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36"/>
              <p:cNvSpPr/>
              <p:nvPr/>
            </p:nvSpPr>
            <p:spPr>
              <a:xfrm>
                <a:off x="3344475" y="464187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36"/>
              <p:cNvSpPr/>
              <p:nvPr/>
            </p:nvSpPr>
            <p:spPr>
              <a:xfrm>
                <a:off x="3366375" y="391380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36"/>
              <p:cNvSpPr/>
              <p:nvPr/>
            </p:nvSpPr>
            <p:spPr>
              <a:xfrm>
                <a:off x="3946250" y="365270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36"/>
              <p:cNvSpPr/>
              <p:nvPr/>
            </p:nvSpPr>
            <p:spPr>
              <a:xfrm>
                <a:off x="4003425" y="384565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36"/>
              <p:cNvSpPr/>
              <p:nvPr/>
            </p:nvSpPr>
            <p:spPr>
              <a:xfrm>
                <a:off x="4055150" y="428180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36"/>
              <p:cNvSpPr/>
              <p:nvPr/>
            </p:nvSpPr>
            <p:spPr>
              <a:xfrm>
                <a:off x="3970100" y="375217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36"/>
              <p:cNvSpPr/>
              <p:nvPr/>
            </p:nvSpPr>
            <p:spPr>
              <a:xfrm>
                <a:off x="3995975" y="466325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36"/>
              <p:cNvSpPr/>
              <p:nvPr/>
            </p:nvSpPr>
            <p:spPr>
              <a:xfrm>
                <a:off x="3917400" y="397197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36"/>
              <p:cNvSpPr/>
              <p:nvPr/>
            </p:nvSpPr>
            <p:spPr>
              <a:xfrm>
                <a:off x="2479150" y="3777025"/>
                <a:ext cx="642575" cy="955875"/>
              </a:xfrm>
              <a:custGeom>
                <a:rect b="b" l="l" r="r" t="t"/>
                <a:pathLst>
                  <a:path extrusionOk="0" h="38235" w="25703">
                    <a:moveTo>
                      <a:pt x="24946" y="1"/>
                    </a:moveTo>
                    <a:lnTo>
                      <a:pt x="1" y="37140"/>
                    </a:lnTo>
                    <a:lnTo>
                      <a:pt x="1493" y="38234"/>
                    </a:lnTo>
                    <a:lnTo>
                      <a:pt x="25702" y="578"/>
                    </a:lnTo>
                    <a:lnTo>
                      <a:pt x="24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36"/>
              <p:cNvSpPr/>
              <p:nvPr/>
            </p:nvSpPr>
            <p:spPr>
              <a:xfrm>
                <a:off x="2933700" y="3988400"/>
                <a:ext cx="149725" cy="88525"/>
              </a:xfrm>
              <a:custGeom>
                <a:rect b="b" l="l" r="r" t="t"/>
                <a:pathLst>
                  <a:path extrusionOk="0" h="3541" w="5989">
                    <a:moveTo>
                      <a:pt x="5272" y="0"/>
                    </a:moveTo>
                    <a:lnTo>
                      <a:pt x="1214" y="1552"/>
                    </a:lnTo>
                    <a:lnTo>
                      <a:pt x="1" y="3541"/>
                    </a:lnTo>
                    <a:lnTo>
                      <a:pt x="1" y="3541"/>
                    </a:lnTo>
                    <a:lnTo>
                      <a:pt x="5988" y="338"/>
                    </a:lnTo>
                    <a:lnTo>
                      <a:pt x="5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36"/>
              <p:cNvSpPr/>
              <p:nvPr/>
            </p:nvSpPr>
            <p:spPr>
              <a:xfrm>
                <a:off x="2730300" y="4320100"/>
                <a:ext cx="97000" cy="74625"/>
              </a:xfrm>
              <a:custGeom>
                <a:rect b="b" l="l" r="r" t="t"/>
                <a:pathLst>
                  <a:path extrusionOk="0" h="2985" w="3880">
                    <a:moveTo>
                      <a:pt x="3880" y="1"/>
                    </a:moveTo>
                    <a:lnTo>
                      <a:pt x="995" y="1313"/>
                    </a:lnTo>
                    <a:lnTo>
                      <a:pt x="0" y="2984"/>
                    </a:lnTo>
                    <a:lnTo>
                      <a:pt x="3760" y="438"/>
                    </a:lnTo>
                    <a:lnTo>
                      <a:pt x="38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36"/>
              <p:cNvSpPr/>
              <p:nvPr/>
            </p:nvSpPr>
            <p:spPr>
              <a:xfrm>
                <a:off x="2993875" y="3917775"/>
                <a:ext cx="132800" cy="23900"/>
              </a:xfrm>
              <a:custGeom>
                <a:rect b="b" l="l" r="r" t="t"/>
                <a:pathLst>
                  <a:path extrusionOk="0" h="956" w="5312">
                    <a:moveTo>
                      <a:pt x="1771" y="0"/>
                    </a:moveTo>
                    <a:lnTo>
                      <a:pt x="1" y="955"/>
                    </a:lnTo>
                    <a:lnTo>
                      <a:pt x="4954" y="319"/>
                    </a:lnTo>
                    <a:lnTo>
                      <a:pt x="53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36"/>
              <p:cNvSpPr/>
              <p:nvPr/>
            </p:nvSpPr>
            <p:spPr>
              <a:xfrm>
                <a:off x="2491100" y="460605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36"/>
              <p:cNvSpPr/>
              <p:nvPr/>
            </p:nvSpPr>
            <p:spPr>
              <a:xfrm>
                <a:off x="2881975" y="3995350"/>
                <a:ext cx="28375" cy="115900"/>
              </a:xfrm>
              <a:custGeom>
                <a:rect b="b" l="l" r="r" t="t"/>
                <a:pathLst>
                  <a:path extrusionOk="0" h="4636" w="1135">
                    <a:moveTo>
                      <a:pt x="558" y="1"/>
                    </a:moveTo>
                    <a:lnTo>
                      <a:pt x="1" y="120"/>
                    </a:lnTo>
                    <a:lnTo>
                      <a:pt x="60" y="4636"/>
                    </a:lnTo>
                    <a:lnTo>
                      <a:pt x="1135" y="2786"/>
                    </a:lnTo>
                    <a:lnTo>
                      <a:pt x="5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3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3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3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3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36"/>
              <p:cNvSpPr/>
              <p:nvPr/>
            </p:nvSpPr>
            <p:spPr>
              <a:xfrm>
                <a:off x="2014175" y="276250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3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3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36"/>
              <p:cNvSpPr/>
              <p:nvPr/>
            </p:nvSpPr>
            <p:spPr>
              <a:xfrm>
                <a:off x="3010775" y="302110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36"/>
              <p:cNvSpPr/>
              <p:nvPr/>
            </p:nvSpPr>
            <p:spPr>
              <a:xfrm>
                <a:off x="3264925" y="331850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36"/>
              <p:cNvSpPr/>
              <p:nvPr/>
            </p:nvSpPr>
            <p:spPr>
              <a:xfrm>
                <a:off x="3174400" y="405305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36"/>
              <p:cNvSpPr/>
              <p:nvPr/>
            </p:nvSpPr>
            <p:spPr>
              <a:xfrm>
                <a:off x="3223650" y="314542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36"/>
              <p:cNvSpPr/>
              <p:nvPr/>
            </p:nvSpPr>
            <p:spPr>
              <a:xfrm>
                <a:off x="3222150" y="319267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36"/>
              <p:cNvSpPr/>
              <p:nvPr/>
            </p:nvSpPr>
            <p:spPr>
              <a:xfrm>
                <a:off x="3231600" y="326977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36"/>
              <p:cNvSpPr/>
              <p:nvPr/>
            </p:nvSpPr>
            <p:spPr>
              <a:xfrm>
                <a:off x="3154500" y="414752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3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3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3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3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3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36"/>
              <p:cNvSpPr/>
              <p:nvPr/>
            </p:nvSpPr>
            <p:spPr>
              <a:xfrm>
                <a:off x="2508000" y="284405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36"/>
              <p:cNvSpPr/>
              <p:nvPr/>
            </p:nvSpPr>
            <p:spPr>
              <a:xfrm>
                <a:off x="2595525" y="314045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236"/>
              <p:cNvSpPr/>
              <p:nvPr/>
            </p:nvSpPr>
            <p:spPr>
              <a:xfrm>
                <a:off x="2585075" y="375615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36"/>
              <p:cNvSpPr/>
              <p:nvPr/>
            </p:nvSpPr>
            <p:spPr>
              <a:xfrm>
                <a:off x="2567675" y="300570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36"/>
              <p:cNvSpPr/>
              <p:nvPr/>
            </p:nvSpPr>
            <p:spPr>
              <a:xfrm>
                <a:off x="2438375" y="427385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236"/>
              <p:cNvSpPr/>
              <p:nvPr/>
            </p:nvSpPr>
            <p:spPr>
              <a:xfrm>
                <a:off x="2468225" y="328617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36"/>
              <p:cNvSpPr/>
              <p:nvPr/>
            </p:nvSpPr>
            <p:spPr>
              <a:xfrm>
                <a:off x="2779025" y="277990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36"/>
              <p:cNvSpPr/>
              <p:nvPr/>
            </p:nvSpPr>
            <p:spPr>
              <a:xfrm>
                <a:off x="2854625" y="304747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36"/>
              <p:cNvSpPr/>
              <p:nvPr/>
            </p:nvSpPr>
            <p:spPr>
              <a:xfrm>
                <a:off x="2990900" y="423057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36"/>
              <p:cNvSpPr/>
              <p:nvPr/>
            </p:nvSpPr>
            <p:spPr>
              <a:xfrm>
                <a:off x="2716875" y="293010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36"/>
              <p:cNvSpPr/>
              <p:nvPr/>
            </p:nvSpPr>
            <p:spPr>
              <a:xfrm>
                <a:off x="2729300" y="297585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36"/>
              <p:cNvSpPr/>
              <p:nvPr/>
            </p:nvSpPr>
            <p:spPr>
              <a:xfrm>
                <a:off x="3375325" y="307830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36"/>
              <p:cNvSpPr/>
              <p:nvPr/>
            </p:nvSpPr>
            <p:spPr>
              <a:xfrm>
                <a:off x="5321825" y="230645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36"/>
              <p:cNvSpPr/>
              <p:nvPr/>
            </p:nvSpPr>
            <p:spPr>
              <a:xfrm>
                <a:off x="5317350" y="230247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36"/>
              <p:cNvSpPr/>
              <p:nvPr/>
            </p:nvSpPr>
            <p:spPr>
              <a:xfrm>
                <a:off x="5324300" y="230895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36"/>
              <p:cNvSpPr/>
              <p:nvPr/>
            </p:nvSpPr>
            <p:spPr>
              <a:xfrm>
                <a:off x="5319825" y="230397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36"/>
              <p:cNvSpPr/>
              <p:nvPr/>
            </p:nvSpPr>
            <p:spPr>
              <a:xfrm>
                <a:off x="5290500" y="230447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36"/>
              <p:cNvSpPr/>
              <p:nvPr/>
            </p:nvSpPr>
            <p:spPr>
              <a:xfrm>
                <a:off x="5278050" y="231840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36"/>
              <p:cNvSpPr/>
              <p:nvPr/>
            </p:nvSpPr>
            <p:spPr>
              <a:xfrm>
                <a:off x="5284025" y="231142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36"/>
              <p:cNvSpPr/>
              <p:nvPr/>
            </p:nvSpPr>
            <p:spPr>
              <a:xfrm>
                <a:off x="5113450" y="3535325"/>
                <a:ext cx="25" cy="25"/>
              </a:xfrm>
              <a:custGeom>
                <a:rect b="b" l="l" r="r" t="t"/>
                <a:pathLst>
                  <a:path extrusionOk="0" h="1" w="1">
                    <a:moveTo>
                      <a:pt x="0" y="1"/>
                    </a:move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36"/>
              <p:cNvSpPr/>
              <p:nvPr/>
            </p:nvSpPr>
            <p:spPr>
              <a:xfrm>
                <a:off x="5109950" y="3535825"/>
                <a:ext cx="25" cy="25"/>
              </a:xfrm>
              <a:custGeom>
                <a:rect b="b" l="l" r="r" t="t"/>
                <a:pathLst>
                  <a:path extrusionOk="0" h="1" w="1">
                    <a:moveTo>
                      <a:pt x="1" y="1"/>
                    </a:move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36"/>
              <p:cNvSpPr/>
              <p:nvPr/>
            </p:nvSpPr>
            <p:spPr>
              <a:xfrm>
                <a:off x="5114925" y="3534350"/>
                <a:ext cx="1025" cy="0"/>
              </a:xfrm>
              <a:custGeom>
                <a:rect b="b" l="l" r="r" t="t"/>
                <a:pathLst>
                  <a:path extrusionOk="0" h="0" w="41">
                    <a:moveTo>
                      <a:pt x="1" y="0"/>
                    </a:moveTo>
                    <a:cubicBezTo>
                      <a:pt x="1" y="0"/>
                      <a:pt x="41" y="0"/>
                      <a:pt x="1" y="0"/>
                    </a:cubicBezTo>
                    <a:cubicBezTo>
                      <a:pt x="41"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36"/>
              <p:cNvSpPr/>
              <p:nvPr/>
            </p:nvSpPr>
            <p:spPr>
              <a:xfrm>
                <a:off x="5139800" y="3570650"/>
                <a:ext cx="17425" cy="26375"/>
              </a:xfrm>
              <a:custGeom>
                <a:rect b="b" l="l" r="r" t="t"/>
                <a:pathLst>
                  <a:path extrusionOk="0" h="1055" w="697">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36"/>
              <p:cNvSpPr/>
              <p:nvPr/>
            </p:nvSpPr>
            <p:spPr>
              <a:xfrm>
                <a:off x="5105975" y="3537325"/>
                <a:ext cx="1025" cy="525"/>
              </a:xfrm>
              <a:custGeom>
                <a:rect b="b" l="l" r="r" t="t"/>
                <a:pathLst>
                  <a:path extrusionOk="0" h="21" w="41">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36"/>
              <p:cNvSpPr/>
              <p:nvPr/>
            </p:nvSpPr>
            <p:spPr>
              <a:xfrm>
                <a:off x="5066200" y="3551750"/>
                <a:ext cx="1025" cy="525"/>
              </a:xfrm>
              <a:custGeom>
                <a:rect b="b" l="l" r="r" t="t"/>
                <a:pathLst>
                  <a:path extrusionOk="0" h="21" w="41">
                    <a:moveTo>
                      <a:pt x="40" y="0"/>
                    </a:moveTo>
                    <a:cubicBezTo>
                      <a:pt x="20" y="0"/>
                      <a:pt x="20" y="20"/>
                      <a:pt x="0" y="20"/>
                    </a:cubicBezTo>
                    <a:cubicBezTo>
                      <a:pt x="20" y="20"/>
                      <a:pt x="40" y="20"/>
                      <a:pt x="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36"/>
              <p:cNvSpPr/>
              <p:nvPr/>
            </p:nvSpPr>
            <p:spPr>
              <a:xfrm>
                <a:off x="5121900" y="3542800"/>
                <a:ext cx="17425" cy="26875"/>
              </a:xfrm>
              <a:custGeom>
                <a:rect b="b" l="l" r="r" t="t"/>
                <a:pathLst>
                  <a:path extrusionOk="0" h="1075" w="697">
                    <a:moveTo>
                      <a:pt x="1" y="1"/>
                    </a:moveTo>
                    <a:cubicBezTo>
                      <a:pt x="220" y="379"/>
                      <a:pt x="458" y="717"/>
                      <a:pt x="697" y="1074"/>
                    </a:cubicBezTo>
                    <a:cubicBezTo>
                      <a:pt x="478" y="717"/>
                      <a:pt x="220" y="37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36"/>
              <p:cNvSpPr/>
              <p:nvPr/>
            </p:nvSpPr>
            <p:spPr>
              <a:xfrm>
                <a:off x="5100025" y="3539300"/>
                <a:ext cx="2000" cy="525"/>
              </a:xfrm>
              <a:custGeom>
                <a:rect b="b" l="l" r="r" t="t"/>
                <a:pathLst>
                  <a:path extrusionOk="0" h="21" w="80">
                    <a:moveTo>
                      <a:pt x="0" y="21"/>
                    </a:moveTo>
                    <a:cubicBezTo>
                      <a:pt x="40" y="21"/>
                      <a:pt x="60" y="1"/>
                      <a:pt x="80" y="1"/>
                    </a:cubicBezTo>
                    <a:cubicBezTo>
                      <a:pt x="60" y="1"/>
                      <a:pt x="40" y="21"/>
                      <a:pt x="0" y="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36"/>
              <p:cNvSpPr/>
              <p:nvPr/>
            </p:nvSpPr>
            <p:spPr>
              <a:xfrm>
                <a:off x="5081625" y="3545775"/>
                <a:ext cx="2000" cy="1025"/>
              </a:xfrm>
              <a:custGeom>
                <a:rect b="b" l="l" r="r" t="t"/>
                <a:pathLst>
                  <a:path extrusionOk="0" h="41" w="80">
                    <a:moveTo>
                      <a:pt x="0" y="40"/>
                    </a:moveTo>
                    <a:cubicBezTo>
                      <a:pt x="20" y="40"/>
                      <a:pt x="40" y="1"/>
                      <a:pt x="80" y="1"/>
                    </a:cubicBezTo>
                    <a:cubicBezTo>
                      <a:pt x="40" y="1"/>
                      <a:pt x="20" y="40"/>
                      <a:pt x="0" y="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36"/>
              <p:cNvSpPr/>
              <p:nvPr/>
            </p:nvSpPr>
            <p:spPr>
              <a:xfrm>
                <a:off x="5095050" y="3540800"/>
                <a:ext cx="2000" cy="1025"/>
              </a:xfrm>
              <a:custGeom>
                <a:rect b="b" l="l" r="r" t="t"/>
                <a:pathLst>
                  <a:path extrusionOk="0" h="41" w="8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36"/>
              <p:cNvSpPr/>
              <p:nvPr/>
            </p:nvSpPr>
            <p:spPr>
              <a:xfrm>
                <a:off x="5087575" y="3543300"/>
                <a:ext cx="2025" cy="500"/>
              </a:xfrm>
              <a:custGeom>
                <a:rect b="b" l="l" r="r" t="t"/>
                <a:pathLst>
                  <a:path extrusionOk="0" h="20" w="81">
                    <a:moveTo>
                      <a:pt x="80" y="0"/>
                    </a:moveTo>
                    <a:cubicBezTo>
                      <a:pt x="60" y="0"/>
                      <a:pt x="41" y="20"/>
                      <a:pt x="1" y="20"/>
                    </a:cubicBezTo>
                    <a:cubicBezTo>
                      <a:pt x="60" y="20"/>
                      <a:pt x="80" y="20"/>
                      <a:pt x="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76" name="Shape 6276"/>
        <p:cNvGrpSpPr/>
        <p:nvPr/>
      </p:nvGrpSpPr>
      <p:grpSpPr>
        <a:xfrm>
          <a:off x="0" y="0"/>
          <a:ext cx="0" cy="0"/>
          <a:chOff x="0" y="0"/>
          <a:chExt cx="0" cy="0"/>
        </a:xfrm>
      </p:grpSpPr>
      <p:sp>
        <p:nvSpPr>
          <p:cNvPr id="6277" name="Google Shape;6277;p238"/>
          <p:cNvSpPr txBox="1"/>
          <p:nvPr>
            <p:ph type="ctrTitle"/>
          </p:nvPr>
        </p:nvSpPr>
        <p:spPr>
          <a:xfrm>
            <a:off x="2485450" y="1385850"/>
            <a:ext cx="4175400" cy="1545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6278" name="Google Shape;6278;p238"/>
          <p:cNvSpPr txBox="1"/>
          <p:nvPr>
            <p:ph idx="1" type="subTitle"/>
          </p:nvPr>
        </p:nvSpPr>
        <p:spPr>
          <a:xfrm>
            <a:off x="3475950" y="2946900"/>
            <a:ext cx="2196600" cy="57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6279" name="Google Shape;6279;p238"/>
          <p:cNvGrpSpPr/>
          <p:nvPr/>
        </p:nvGrpSpPr>
        <p:grpSpPr>
          <a:xfrm>
            <a:off x="-14850" y="24825"/>
            <a:ext cx="9174275" cy="5135725"/>
            <a:chOff x="-14850" y="24825"/>
            <a:chExt cx="9174275" cy="5135725"/>
          </a:xfrm>
        </p:grpSpPr>
        <p:sp>
          <p:nvSpPr>
            <p:cNvPr id="6280" name="Google Shape;6280;p238"/>
            <p:cNvSpPr/>
            <p:nvPr/>
          </p:nvSpPr>
          <p:spPr>
            <a:xfrm>
              <a:off x="-14850" y="24825"/>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6281" name="Google Shape;6281;p238"/>
            <p:cNvGrpSpPr/>
            <p:nvPr/>
          </p:nvGrpSpPr>
          <p:grpSpPr>
            <a:xfrm>
              <a:off x="1000" y="442254"/>
              <a:ext cx="9144299" cy="3772500"/>
              <a:chOff x="1000" y="425175"/>
              <a:chExt cx="9960025" cy="3772500"/>
            </a:xfrm>
          </p:grpSpPr>
          <p:sp>
            <p:nvSpPr>
              <p:cNvPr id="6282" name="Google Shape;6282;p238"/>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38"/>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38"/>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04" name="Shape 304"/>
        <p:cNvGrpSpPr/>
        <p:nvPr/>
      </p:nvGrpSpPr>
      <p:grpSpPr>
        <a:xfrm>
          <a:off x="0" y="0"/>
          <a:ext cx="0" cy="0"/>
          <a:chOff x="0" y="0"/>
          <a:chExt cx="0" cy="0"/>
        </a:xfrm>
      </p:grpSpPr>
      <p:grpSp>
        <p:nvGrpSpPr>
          <p:cNvPr id="305" name="Google Shape;305;p25"/>
          <p:cNvGrpSpPr/>
          <p:nvPr/>
        </p:nvGrpSpPr>
        <p:grpSpPr>
          <a:xfrm>
            <a:off x="-152401" y="2864442"/>
            <a:ext cx="10131601" cy="2296796"/>
            <a:chOff x="-152401" y="2864442"/>
            <a:chExt cx="10131601" cy="2296796"/>
          </a:xfrm>
        </p:grpSpPr>
        <p:grpSp>
          <p:nvGrpSpPr>
            <p:cNvPr id="306" name="Google Shape;306;p25"/>
            <p:cNvGrpSpPr/>
            <p:nvPr/>
          </p:nvGrpSpPr>
          <p:grpSpPr>
            <a:xfrm>
              <a:off x="8225125" y="2864442"/>
              <a:ext cx="1754075" cy="2085825"/>
              <a:chOff x="4538975" y="2958950"/>
              <a:chExt cx="1754075" cy="1384550"/>
            </a:xfrm>
          </p:grpSpPr>
          <p:sp>
            <p:nvSpPr>
              <p:cNvPr id="307" name="Google Shape;307;p25"/>
              <p:cNvSpPr/>
              <p:nvPr/>
            </p:nvSpPr>
            <p:spPr>
              <a:xfrm>
                <a:off x="45389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50582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25"/>
            <p:cNvGrpSpPr/>
            <p:nvPr/>
          </p:nvGrpSpPr>
          <p:grpSpPr>
            <a:xfrm>
              <a:off x="-152401" y="3838347"/>
              <a:ext cx="6613846" cy="1314460"/>
              <a:chOff x="1748875" y="3472010"/>
              <a:chExt cx="6613846" cy="1421038"/>
            </a:xfrm>
          </p:grpSpPr>
          <p:sp>
            <p:nvSpPr>
              <p:cNvPr id="310" name="Google Shape;310;p25"/>
              <p:cNvSpPr/>
              <p:nvPr/>
            </p:nvSpPr>
            <p:spPr>
              <a:xfrm>
                <a:off x="1901275" y="4116025"/>
                <a:ext cx="6461446" cy="777023"/>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1748875" y="3472010"/>
                <a:ext cx="2828275"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4" name="Google Shape;314;p25"/>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5" name="Google Shape;315;p25"/>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6" name="Google Shape;316;p25"/>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7" name="Google Shape;317;p25"/>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8" name="Google Shape;318;p25"/>
          <p:cNvSpPr txBox="1"/>
          <p:nvPr>
            <p:ph hasCustomPrompt="1" idx="5" type="title"/>
          </p:nvPr>
        </p:nvSpPr>
        <p:spPr>
          <a:xfrm>
            <a:off x="2151126"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319" name="Google Shape;319;p25"/>
          <p:cNvSpPr txBox="1"/>
          <p:nvPr>
            <p:ph hasCustomPrompt="1" idx="6" type="title"/>
          </p:nvPr>
        </p:nvSpPr>
        <p:spPr>
          <a:xfrm>
            <a:off x="2151113"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320" name="Google Shape;320;p25"/>
          <p:cNvSpPr txBox="1"/>
          <p:nvPr>
            <p:ph hasCustomPrompt="1" idx="7" type="title"/>
          </p:nvPr>
        </p:nvSpPr>
        <p:spPr>
          <a:xfrm>
            <a:off x="5383797"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321" name="Google Shape;321;p25"/>
          <p:cNvSpPr txBox="1"/>
          <p:nvPr>
            <p:ph hasCustomPrompt="1" idx="8" type="title"/>
          </p:nvPr>
        </p:nvSpPr>
        <p:spPr>
          <a:xfrm>
            <a:off x="5383784"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322" name="Google Shape;322;p25"/>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323" name="Google Shape;323;p25"/>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324" name="Google Shape;324;p25"/>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325" name="Google Shape;325;p25"/>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85" name="Shape 6285"/>
        <p:cNvGrpSpPr/>
        <p:nvPr/>
      </p:nvGrpSpPr>
      <p:grpSpPr>
        <a:xfrm>
          <a:off x="0" y="0"/>
          <a:ext cx="0" cy="0"/>
          <a:chOff x="0" y="0"/>
          <a:chExt cx="0" cy="0"/>
        </a:xfrm>
      </p:grpSpPr>
      <p:sp>
        <p:nvSpPr>
          <p:cNvPr id="6286" name="Google Shape;6286;p239"/>
          <p:cNvSpPr/>
          <p:nvPr/>
        </p:nvSpPr>
        <p:spPr>
          <a:xfrm>
            <a:off x="-14850" y="418425"/>
            <a:ext cx="9174275" cy="4742328"/>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6287" name="Google Shape;6287;p239"/>
          <p:cNvGrpSpPr/>
          <p:nvPr/>
        </p:nvGrpSpPr>
        <p:grpSpPr>
          <a:xfrm>
            <a:off x="1000" y="1070500"/>
            <a:ext cx="9144300" cy="3365311"/>
            <a:chOff x="1000" y="425175"/>
            <a:chExt cx="9960027" cy="4010620"/>
          </a:xfrm>
        </p:grpSpPr>
        <p:sp>
          <p:nvSpPr>
            <p:cNvPr id="6288" name="Google Shape;6288;p239"/>
            <p:cNvSpPr/>
            <p:nvPr/>
          </p:nvSpPr>
          <p:spPr>
            <a:xfrm flipH="1">
              <a:off x="4800769" y="670914"/>
              <a:ext cx="5160258"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39"/>
            <p:cNvSpPr/>
            <p:nvPr/>
          </p:nvSpPr>
          <p:spPr>
            <a:xfrm>
              <a:off x="1000" y="425175"/>
              <a:ext cx="5714339" cy="401062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0" name="Google Shape;6290;p239"/>
          <p:cNvSpPr/>
          <p:nvPr/>
        </p:nvSpPr>
        <p:spPr>
          <a:xfrm>
            <a:off x="-175" y="3670100"/>
            <a:ext cx="9144296" cy="841816"/>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1" name="Google Shape;6291;p239"/>
          <p:cNvGrpSpPr/>
          <p:nvPr/>
        </p:nvGrpSpPr>
        <p:grpSpPr>
          <a:xfrm>
            <a:off x="-9" y="3907650"/>
            <a:ext cx="9144305" cy="1235850"/>
            <a:chOff x="-3575009" y="4288775"/>
            <a:chExt cx="9144305" cy="1235850"/>
          </a:xfrm>
        </p:grpSpPr>
        <p:sp>
          <p:nvSpPr>
            <p:cNvPr id="6292" name="Google Shape;6292;p239"/>
            <p:cNvSpPr/>
            <p:nvPr/>
          </p:nvSpPr>
          <p:spPr>
            <a:xfrm>
              <a:off x="-3575000" y="4288775"/>
              <a:ext cx="9144296"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39"/>
            <p:cNvSpPr/>
            <p:nvPr/>
          </p:nvSpPr>
          <p:spPr>
            <a:xfrm rot="83873">
              <a:off x="-3568891" y="4433737"/>
              <a:ext cx="4902666"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239"/>
          <p:cNvGrpSpPr/>
          <p:nvPr/>
        </p:nvGrpSpPr>
        <p:grpSpPr>
          <a:xfrm>
            <a:off x="-351475" y="3986897"/>
            <a:ext cx="2336392" cy="1332969"/>
            <a:chOff x="137276" y="3854024"/>
            <a:chExt cx="1762650" cy="1005635"/>
          </a:xfrm>
        </p:grpSpPr>
        <p:grpSp>
          <p:nvGrpSpPr>
            <p:cNvPr id="6295" name="Google Shape;6295;p239"/>
            <p:cNvGrpSpPr/>
            <p:nvPr/>
          </p:nvGrpSpPr>
          <p:grpSpPr>
            <a:xfrm>
              <a:off x="137276" y="3854024"/>
              <a:ext cx="1762650" cy="1005635"/>
              <a:chOff x="2083436" y="2909224"/>
              <a:chExt cx="2212439" cy="1262250"/>
            </a:xfrm>
          </p:grpSpPr>
          <p:sp>
            <p:nvSpPr>
              <p:cNvPr id="6296" name="Google Shape;6296;p239"/>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39"/>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8" name="Google Shape;6298;p239"/>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9" name="Google Shape;6299;p239"/>
          <p:cNvSpPr txBox="1"/>
          <p:nvPr>
            <p:ph type="title"/>
          </p:nvPr>
        </p:nvSpPr>
        <p:spPr>
          <a:xfrm>
            <a:off x="713225" y="2254513"/>
            <a:ext cx="4307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300" name="Google Shape;6300;p239"/>
          <p:cNvSpPr txBox="1"/>
          <p:nvPr>
            <p:ph hasCustomPrompt="1" idx="2" type="title"/>
          </p:nvPr>
        </p:nvSpPr>
        <p:spPr>
          <a:xfrm>
            <a:off x="713225" y="1363138"/>
            <a:ext cx="1271700" cy="9711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301" name="Google Shape;6301;p239"/>
          <p:cNvSpPr txBox="1"/>
          <p:nvPr>
            <p:ph idx="1" type="subTitle"/>
          </p:nvPr>
        </p:nvSpPr>
        <p:spPr>
          <a:xfrm>
            <a:off x="713225" y="3054675"/>
            <a:ext cx="43077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302" name="Google Shape;6302;p239"/>
          <p:cNvGrpSpPr/>
          <p:nvPr/>
        </p:nvGrpSpPr>
        <p:grpSpPr>
          <a:xfrm>
            <a:off x="7435200" y="132500"/>
            <a:ext cx="895700" cy="208400"/>
            <a:chOff x="3860200" y="513625"/>
            <a:chExt cx="895700" cy="208400"/>
          </a:xfrm>
        </p:grpSpPr>
        <p:sp>
          <p:nvSpPr>
            <p:cNvPr id="6303" name="Google Shape;6303;p239"/>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39"/>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39"/>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06" name="Shape 6306"/>
        <p:cNvGrpSpPr/>
        <p:nvPr/>
      </p:nvGrpSpPr>
      <p:grpSpPr>
        <a:xfrm>
          <a:off x="0" y="0"/>
          <a:ext cx="0" cy="0"/>
          <a:chOff x="0" y="0"/>
          <a:chExt cx="0" cy="0"/>
        </a:xfrm>
      </p:grpSpPr>
      <p:grpSp>
        <p:nvGrpSpPr>
          <p:cNvPr id="6307" name="Google Shape;6307;p240"/>
          <p:cNvGrpSpPr/>
          <p:nvPr/>
        </p:nvGrpSpPr>
        <p:grpSpPr>
          <a:xfrm>
            <a:off x="-1441976" y="-194718"/>
            <a:ext cx="10686150" cy="6274526"/>
            <a:chOff x="-1441976" y="-194718"/>
            <a:chExt cx="10686150" cy="6274526"/>
          </a:xfrm>
        </p:grpSpPr>
        <p:grpSp>
          <p:nvGrpSpPr>
            <p:cNvPr id="6308" name="Google Shape;6308;p240"/>
            <p:cNvGrpSpPr/>
            <p:nvPr/>
          </p:nvGrpSpPr>
          <p:grpSpPr>
            <a:xfrm>
              <a:off x="-1441976" y="3159284"/>
              <a:ext cx="2983068" cy="2920524"/>
              <a:chOff x="224745" y="1089165"/>
              <a:chExt cx="3901475" cy="3819675"/>
            </a:xfrm>
          </p:grpSpPr>
          <p:sp>
            <p:nvSpPr>
              <p:cNvPr id="6309" name="Google Shape;6309;p240"/>
              <p:cNvSpPr/>
              <p:nvPr/>
            </p:nvSpPr>
            <p:spPr>
              <a:xfrm>
                <a:off x="268995" y="108916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40"/>
              <p:cNvSpPr/>
              <p:nvPr/>
            </p:nvSpPr>
            <p:spPr>
              <a:xfrm>
                <a:off x="224745" y="161889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240"/>
            <p:cNvGrpSpPr/>
            <p:nvPr/>
          </p:nvGrpSpPr>
          <p:grpSpPr>
            <a:xfrm>
              <a:off x="34350" y="-98106"/>
              <a:ext cx="678875" cy="5339725"/>
              <a:chOff x="1252200" y="-178968"/>
              <a:chExt cx="678875" cy="5339725"/>
            </a:xfrm>
          </p:grpSpPr>
          <p:sp>
            <p:nvSpPr>
              <p:cNvPr id="6312" name="Google Shape;6312;p24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4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4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5" name="Google Shape;6315;p24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6" name="Google Shape;6316;p240"/>
            <p:cNvGrpSpPr/>
            <p:nvPr/>
          </p:nvGrpSpPr>
          <p:grpSpPr>
            <a:xfrm>
              <a:off x="8524800" y="-194718"/>
              <a:ext cx="619200" cy="5338225"/>
              <a:chOff x="8524800" y="-194718"/>
              <a:chExt cx="619200" cy="5338225"/>
            </a:xfrm>
          </p:grpSpPr>
          <p:sp>
            <p:nvSpPr>
              <p:cNvPr id="6317" name="Google Shape;6317;p240"/>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40"/>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40"/>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40"/>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40"/>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40"/>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40"/>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40"/>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40"/>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240"/>
            <p:cNvGrpSpPr/>
            <p:nvPr/>
          </p:nvGrpSpPr>
          <p:grpSpPr>
            <a:xfrm>
              <a:off x="-222044" y="4207621"/>
              <a:ext cx="1870524" cy="1067180"/>
              <a:chOff x="137276" y="3854024"/>
              <a:chExt cx="1762650" cy="1005635"/>
            </a:xfrm>
          </p:grpSpPr>
          <p:grpSp>
            <p:nvGrpSpPr>
              <p:cNvPr id="6327" name="Google Shape;6327;p240"/>
              <p:cNvGrpSpPr/>
              <p:nvPr/>
            </p:nvGrpSpPr>
            <p:grpSpPr>
              <a:xfrm>
                <a:off x="137276" y="3854024"/>
                <a:ext cx="1762650" cy="1005635"/>
                <a:chOff x="2083436" y="2909224"/>
                <a:chExt cx="2212439" cy="1262250"/>
              </a:xfrm>
            </p:grpSpPr>
            <p:sp>
              <p:nvSpPr>
                <p:cNvPr id="6328" name="Google Shape;6328;p240"/>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40"/>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0" name="Google Shape;6330;p240"/>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1" name="Google Shape;6331;p240"/>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40"/>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40"/>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4" name="Google Shape;6334;p2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35" name="Google Shape;6335;p240"/>
          <p:cNvSpPr txBox="1"/>
          <p:nvPr>
            <p:ph idx="1" type="body"/>
          </p:nvPr>
        </p:nvSpPr>
        <p:spPr>
          <a:xfrm>
            <a:off x="720000" y="1158776"/>
            <a:ext cx="7704000" cy="3750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36" name="Shape 6336"/>
        <p:cNvGrpSpPr/>
        <p:nvPr/>
      </p:nvGrpSpPr>
      <p:grpSpPr>
        <a:xfrm>
          <a:off x="0" y="0"/>
          <a:ext cx="0" cy="0"/>
          <a:chOff x="0" y="0"/>
          <a:chExt cx="0" cy="0"/>
        </a:xfrm>
      </p:grpSpPr>
      <p:grpSp>
        <p:nvGrpSpPr>
          <p:cNvPr id="6337" name="Google Shape;6337;p241"/>
          <p:cNvGrpSpPr/>
          <p:nvPr/>
        </p:nvGrpSpPr>
        <p:grpSpPr>
          <a:xfrm>
            <a:off x="-832376" y="-194718"/>
            <a:ext cx="10076550" cy="6350726"/>
            <a:chOff x="-832376" y="-194718"/>
            <a:chExt cx="10076550" cy="6350726"/>
          </a:xfrm>
        </p:grpSpPr>
        <p:grpSp>
          <p:nvGrpSpPr>
            <p:cNvPr id="6338" name="Google Shape;6338;p241"/>
            <p:cNvGrpSpPr/>
            <p:nvPr/>
          </p:nvGrpSpPr>
          <p:grpSpPr>
            <a:xfrm>
              <a:off x="-832376" y="3235484"/>
              <a:ext cx="2983068" cy="2920524"/>
              <a:chOff x="1022025" y="1188825"/>
              <a:chExt cx="3901475" cy="3819675"/>
            </a:xfrm>
          </p:grpSpPr>
          <p:sp>
            <p:nvSpPr>
              <p:cNvPr id="6339" name="Google Shape;6339;p241"/>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41"/>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241"/>
            <p:cNvGrpSpPr/>
            <p:nvPr/>
          </p:nvGrpSpPr>
          <p:grpSpPr>
            <a:xfrm>
              <a:off x="34350" y="-98106"/>
              <a:ext cx="678875" cy="5339725"/>
              <a:chOff x="1252200" y="-178968"/>
              <a:chExt cx="678875" cy="5339725"/>
            </a:xfrm>
          </p:grpSpPr>
          <p:sp>
            <p:nvSpPr>
              <p:cNvPr id="6342" name="Google Shape;6342;p241"/>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41"/>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41"/>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5" name="Google Shape;6345;p24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6" name="Google Shape;6346;p241"/>
            <p:cNvGrpSpPr/>
            <p:nvPr/>
          </p:nvGrpSpPr>
          <p:grpSpPr>
            <a:xfrm>
              <a:off x="8524800" y="-194718"/>
              <a:ext cx="619200" cy="5338225"/>
              <a:chOff x="8524800" y="-194718"/>
              <a:chExt cx="619200" cy="5338225"/>
            </a:xfrm>
          </p:grpSpPr>
          <p:sp>
            <p:nvSpPr>
              <p:cNvPr id="6347" name="Google Shape;6347;p241"/>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41"/>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41"/>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41"/>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41"/>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41"/>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41"/>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41"/>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41"/>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241"/>
            <p:cNvGrpSpPr/>
            <p:nvPr/>
          </p:nvGrpSpPr>
          <p:grpSpPr>
            <a:xfrm>
              <a:off x="-222044" y="4207621"/>
              <a:ext cx="1870524" cy="1067180"/>
              <a:chOff x="137276" y="3854024"/>
              <a:chExt cx="1762650" cy="1005635"/>
            </a:xfrm>
          </p:grpSpPr>
          <p:grpSp>
            <p:nvGrpSpPr>
              <p:cNvPr id="6357" name="Google Shape;6357;p241"/>
              <p:cNvGrpSpPr/>
              <p:nvPr/>
            </p:nvGrpSpPr>
            <p:grpSpPr>
              <a:xfrm>
                <a:off x="137276" y="3854024"/>
                <a:ext cx="1762650" cy="1005635"/>
                <a:chOff x="2083436" y="2909224"/>
                <a:chExt cx="2212439" cy="1262250"/>
              </a:xfrm>
            </p:grpSpPr>
            <p:sp>
              <p:nvSpPr>
                <p:cNvPr id="6358" name="Google Shape;6358;p241"/>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41"/>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0" name="Google Shape;6360;p241"/>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1" name="Google Shape;6361;p241"/>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41"/>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41"/>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4" name="Google Shape;6364;p2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65" name="Google Shape;6365;p241"/>
          <p:cNvSpPr txBox="1"/>
          <p:nvPr>
            <p:ph idx="1" type="subTitle"/>
          </p:nvPr>
        </p:nvSpPr>
        <p:spPr>
          <a:xfrm>
            <a:off x="5055284"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66" name="Google Shape;6366;p241"/>
          <p:cNvSpPr txBox="1"/>
          <p:nvPr>
            <p:ph idx="2" type="subTitle"/>
          </p:nvPr>
        </p:nvSpPr>
        <p:spPr>
          <a:xfrm>
            <a:off x="1583300"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67" name="Google Shape;6367;p241"/>
          <p:cNvSpPr txBox="1"/>
          <p:nvPr>
            <p:ph idx="3" type="subTitle"/>
          </p:nvPr>
        </p:nvSpPr>
        <p:spPr>
          <a:xfrm>
            <a:off x="50552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6368" name="Google Shape;6368;p241"/>
          <p:cNvSpPr txBox="1"/>
          <p:nvPr>
            <p:ph idx="4" type="subTitle"/>
          </p:nvPr>
        </p:nvSpPr>
        <p:spPr>
          <a:xfrm>
            <a:off x="15830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69" name="Shape 6369"/>
        <p:cNvGrpSpPr/>
        <p:nvPr/>
      </p:nvGrpSpPr>
      <p:grpSpPr>
        <a:xfrm>
          <a:off x="0" y="0"/>
          <a:ext cx="0" cy="0"/>
          <a:chOff x="0" y="0"/>
          <a:chExt cx="0" cy="0"/>
        </a:xfrm>
      </p:grpSpPr>
      <p:grpSp>
        <p:nvGrpSpPr>
          <p:cNvPr id="6370" name="Google Shape;6370;p242"/>
          <p:cNvGrpSpPr/>
          <p:nvPr/>
        </p:nvGrpSpPr>
        <p:grpSpPr>
          <a:xfrm flipH="1">
            <a:off x="-246036" y="-194718"/>
            <a:ext cx="10562520" cy="6350726"/>
            <a:chOff x="-1140442" y="-194718"/>
            <a:chExt cx="10562520" cy="6350726"/>
          </a:xfrm>
        </p:grpSpPr>
        <p:grpSp>
          <p:nvGrpSpPr>
            <p:cNvPr id="6371" name="Google Shape;6371;p242"/>
            <p:cNvGrpSpPr/>
            <p:nvPr/>
          </p:nvGrpSpPr>
          <p:grpSpPr>
            <a:xfrm>
              <a:off x="-1140442" y="3392034"/>
              <a:ext cx="3291134" cy="2763974"/>
              <a:chOff x="619113" y="1393573"/>
              <a:chExt cx="4304387" cy="3614927"/>
            </a:xfrm>
          </p:grpSpPr>
          <p:sp>
            <p:nvSpPr>
              <p:cNvPr id="6372" name="Google Shape;6372;p242"/>
              <p:cNvSpPr/>
              <p:nvPr/>
            </p:nvSpPr>
            <p:spPr>
              <a:xfrm>
                <a:off x="619113" y="1393573"/>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42"/>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242"/>
            <p:cNvGrpSpPr/>
            <p:nvPr/>
          </p:nvGrpSpPr>
          <p:grpSpPr>
            <a:xfrm>
              <a:off x="34350" y="-98106"/>
              <a:ext cx="678875" cy="5339725"/>
              <a:chOff x="1252200" y="-178968"/>
              <a:chExt cx="678875" cy="5339725"/>
            </a:xfrm>
          </p:grpSpPr>
          <p:sp>
            <p:nvSpPr>
              <p:cNvPr id="6375" name="Google Shape;6375;p242"/>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42"/>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42"/>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8" name="Google Shape;6378;p24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9" name="Google Shape;6379;p242"/>
            <p:cNvGrpSpPr/>
            <p:nvPr/>
          </p:nvGrpSpPr>
          <p:grpSpPr>
            <a:xfrm>
              <a:off x="8524800" y="-194718"/>
              <a:ext cx="619200" cy="5338225"/>
              <a:chOff x="8524800" y="-194718"/>
              <a:chExt cx="619200" cy="5338225"/>
            </a:xfrm>
          </p:grpSpPr>
          <p:sp>
            <p:nvSpPr>
              <p:cNvPr id="6380" name="Google Shape;6380;p242"/>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42"/>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42"/>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42"/>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42"/>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242"/>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42"/>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42"/>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42"/>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242"/>
            <p:cNvGrpSpPr/>
            <p:nvPr/>
          </p:nvGrpSpPr>
          <p:grpSpPr>
            <a:xfrm>
              <a:off x="-222044" y="4207621"/>
              <a:ext cx="1870524" cy="1067180"/>
              <a:chOff x="137276" y="3854024"/>
              <a:chExt cx="1762650" cy="1005635"/>
            </a:xfrm>
          </p:grpSpPr>
          <p:grpSp>
            <p:nvGrpSpPr>
              <p:cNvPr id="6390" name="Google Shape;6390;p242"/>
              <p:cNvGrpSpPr/>
              <p:nvPr/>
            </p:nvGrpSpPr>
            <p:grpSpPr>
              <a:xfrm>
                <a:off x="137276" y="3854024"/>
                <a:ext cx="1762650" cy="1005635"/>
                <a:chOff x="2083436" y="2909224"/>
                <a:chExt cx="2212439" cy="1262250"/>
              </a:xfrm>
            </p:grpSpPr>
            <p:sp>
              <p:nvSpPr>
                <p:cNvPr id="6391" name="Google Shape;6391;p242"/>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42"/>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3" name="Google Shape;6393;p242"/>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4" name="Google Shape;6394;p242"/>
            <p:cNvSpPr/>
            <p:nvPr/>
          </p:nvSpPr>
          <p:spPr>
            <a:xfrm flipH="1" rot="-1145812">
              <a:off x="8136982" y="3692050"/>
              <a:ext cx="1085004" cy="1405394"/>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42"/>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42"/>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7" name="Google Shape;6397;p2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98" name="Shape 6398"/>
        <p:cNvGrpSpPr/>
        <p:nvPr/>
      </p:nvGrpSpPr>
      <p:grpSpPr>
        <a:xfrm>
          <a:off x="0" y="0"/>
          <a:ext cx="0" cy="0"/>
          <a:chOff x="0" y="0"/>
          <a:chExt cx="0" cy="0"/>
        </a:xfrm>
      </p:grpSpPr>
      <p:grpSp>
        <p:nvGrpSpPr>
          <p:cNvPr id="6399" name="Google Shape;6399;p243"/>
          <p:cNvGrpSpPr/>
          <p:nvPr/>
        </p:nvGrpSpPr>
        <p:grpSpPr>
          <a:xfrm>
            <a:off x="-1015926" y="-194718"/>
            <a:ext cx="10423400" cy="6350744"/>
            <a:chOff x="-1015926" y="-194718"/>
            <a:chExt cx="10423400" cy="6350744"/>
          </a:xfrm>
        </p:grpSpPr>
        <p:grpSp>
          <p:nvGrpSpPr>
            <p:cNvPr id="6400" name="Google Shape;6400;p243"/>
            <p:cNvGrpSpPr/>
            <p:nvPr/>
          </p:nvGrpSpPr>
          <p:grpSpPr>
            <a:xfrm>
              <a:off x="-1015926" y="2989668"/>
              <a:ext cx="3615317" cy="3166358"/>
              <a:chOff x="781965" y="867328"/>
              <a:chExt cx="4728377" cy="4141195"/>
            </a:xfrm>
          </p:grpSpPr>
          <p:sp>
            <p:nvSpPr>
              <p:cNvPr id="6401" name="Google Shape;6401;p243"/>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43"/>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243"/>
            <p:cNvGrpSpPr/>
            <p:nvPr/>
          </p:nvGrpSpPr>
          <p:grpSpPr>
            <a:xfrm>
              <a:off x="34350" y="-98106"/>
              <a:ext cx="678875" cy="5339725"/>
              <a:chOff x="1252200" y="-178968"/>
              <a:chExt cx="678875" cy="5339725"/>
            </a:xfrm>
          </p:grpSpPr>
          <p:sp>
            <p:nvSpPr>
              <p:cNvPr id="6404" name="Google Shape;6404;p243"/>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43"/>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43"/>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7" name="Google Shape;6407;p24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243"/>
            <p:cNvGrpSpPr/>
            <p:nvPr/>
          </p:nvGrpSpPr>
          <p:grpSpPr>
            <a:xfrm>
              <a:off x="8524800" y="-194718"/>
              <a:ext cx="619200" cy="5338225"/>
              <a:chOff x="8524800" y="-194718"/>
              <a:chExt cx="619200" cy="5338225"/>
            </a:xfrm>
          </p:grpSpPr>
          <p:sp>
            <p:nvSpPr>
              <p:cNvPr id="6409" name="Google Shape;6409;p243"/>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43"/>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43"/>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43"/>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43"/>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43"/>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43"/>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43"/>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43"/>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243"/>
            <p:cNvGrpSpPr/>
            <p:nvPr/>
          </p:nvGrpSpPr>
          <p:grpSpPr>
            <a:xfrm>
              <a:off x="-222044" y="4207621"/>
              <a:ext cx="1870524" cy="1067180"/>
              <a:chOff x="137276" y="3854024"/>
              <a:chExt cx="1762650" cy="1005635"/>
            </a:xfrm>
          </p:grpSpPr>
          <p:grpSp>
            <p:nvGrpSpPr>
              <p:cNvPr id="6419" name="Google Shape;6419;p243"/>
              <p:cNvGrpSpPr/>
              <p:nvPr/>
            </p:nvGrpSpPr>
            <p:grpSpPr>
              <a:xfrm>
                <a:off x="137276" y="3854024"/>
                <a:ext cx="1762650" cy="1005635"/>
                <a:chOff x="2083436" y="2909224"/>
                <a:chExt cx="2212439" cy="1262250"/>
              </a:xfrm>
            </p:grpSpPr>
            <p:sp>
              <p:nvSpPr>
                <p:cNvPr id="6420" name="Google Shape;6420;p243"/>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43"/>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2" name="Google Shape;6422;p243"/>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3" name="Google Shape;6423;p243"/>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43"/>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43"/>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6" name="Google Shape;6426;p243"/>
          <p:cNvSpPr txBox="1"/>
          <p:nvPr>
            <p:ph idx="1" type="subTitle"/>
          </p:nvPr>
        </p:nvSpPr>
        <p:spPr>
          <a:xfrm>
            <a:off x="2166224" y="1819800"/>
            <a:ext cx="4817100" cy="190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Darker Grotesque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6427" name="Google Shape;6427;p243"/>
          <p:cNvSpPr txBox="1"/>
          <p:nvPr>
            <p:ph type="title"/>
          </p:nvPr>
        </p:nvSpPr>
        <p:spPr>
          <a:xfrm>
            <a:off x="2160674" y="969650"/>
            <a:ext cx="4817100" cy="58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28" name="Shape 6428"/>
        <p:cNvGrpSpPr/>
        <p:nvPr/>
      </p:nvGrpSpPr>
      <p:grpSpPr>
        <a:xfrm>
          <a:off x="0" y="0"/>
          <a:ext cx="0" cy="0"/>
          <a:chOff x="0" y="0"/>
          <a:chExt cx="0" cy="0"/>
        </a:xfrm>
      </p:grpSpPr>
      <p:grpSp>
        <p:nvGrpSpPr>
          <p:cNvPr id="6429" name="Google Shape;6429;p244"/>
          <p:cNvGrpSpPr/>
          <p:nvPr/>
        </p:nvGrpSpPr>
        <p:grpSpPr>
          <a:xfrm>
            <a:off x="8212869" y="883113"/>
            <a:ext cx="1241033" cy="3769124"/>
            <a:chOff x="2453783" y="3192175"/>
            <a:chExt cx="688736" cy="2091750"/>
          </a:xfrm>
        </p:grpSpPr>
        <p:sp>
          <p:nvSpPr>
            <p:cNvPr id="6430" name="Google Shape;6430;p244"/>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44"/>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44"/>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44"/>
            <p:cNvSpPr/>
            <p:nvPr/>
          </p:nvSpPr>
          <p:spPr>
            <a:xfrm>
              <a:off x="2483625" y="4030650"/>
              <a:ext cx="151700" cy="239750"/>
            </a:xfrm>
            <a:custGeom>
              <a:rect b="b" l="l" r="r" t="t"/>
              <a:pathLst>
                <a:path extrusionOk="0" h="9590" w="6068">
                  <a:moveTo>
                    <a:pt x="558" y="1"/>
                  </a:moveTo>
                  <a:lnTo>
                    <a:pt x="1" y="578"/>
                  </a:lnTo>
                  <a:cubicBezTo>
                    <a:pt x="1" y="578"/>
                    <a:pt x="856" y="1393"/>
                    <a:pt x="1672" y="2428"/>
                  </a:cubicBezTo>
                  <a:cubicBezTo>
                    <a:pt x="3084" y="4119"/>
                    <a:pt x="3303" y="4934"/>
                    <a:pt x="3343" y="5253"/>
                  </a:cubicBezTo>
                  <a:cubicBezTo>
                    <a:pt x="3442" y="6924"/>
                    <a:pt x="5372" y="9450"/>
                    <a:pt x="5451" y="9589"/>
                  </a:cubicBezTo>
                  <a:lnTo>
                    <a:pt x="6068" y="9112"/>
                  </a:lnTo>
                  <a:cubicBezTo>
                    <a:pt x="5551" y="8435"/>
                    <a:pt x="4178" y="6406"/>
                    <a:pt x="4138" y="5173"/>
                  </a:cubicBezTo>
                  <a:cubicBezTo>
                    <a:pt x="4059" y="3462"/>
                    <a:pt x="896" y="359"/>
                    <a:pt x="5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44"/>
            <p:cNvSpPr/>
            <p:nvPr/>
          </p:nvSpPr>
          <p:spPr>
            <a:xfrm flipH="1">
              <a:off x="2889369" y="3747924"/>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44"/>
            <p:cNvSpPr/>
            <p:nvPr/>
          </p:nvSpPr>
          <p:spPr>
            <a:xfrm>
              <a:off x="2642275" y="3317000"/>
              <a:ext cx="137775" cy="247700"/>
            </a:xfrm>
            <a:custGeom>
              <a:rect b="b" l="l" r="r" t="t"/>
              <a:pathLst>
                <a:path extrusionOk="0" h="9908" w="5511">
                  <a:moveTo>
                    <a:pt x="597" y="1"/>
                  </a:moveTo>
                  <a:lnTo>
                    <a:pt x="0" y="538"/>
                  </a:lnTo>
                  <a:cubicBezTo>
                    <a:pt x="0" y="538"/>
                    <a:pt x="796" y="1393"/>
                    <a:pt x="1572" y="2468"/>
                  </a:cubicBezTo>
                  <a:cubicBezTo>
                    <a:pt x="2865" y="4258"/>
                    <a:pt x="3064" y="5074"/>
                    <a:pt x="3064" y="5412"/>
                  </a:cubicBezTo>
                  <a:cubicBezTo>
                    <a:pt x="3024" y="7122"/>
                    <a:pt x="4795" y="9788"/>
                    <a:pt x="4874" y="9907"/>
                  </a:cubicBezTo>
                  <a:lnTo>
                    <a:pt x="5511" y="9450"/>
                  </a:lnTo>
                  <a:cubicBezTo>
                    <a:pt x="5053" y="8734"/>
                    <a:pt x="3800" y="6625"/>
                    <a:pt x="3820" y="5412"/>
                  </a:cubicBezTo>
                  <a:cubicBezTo>
                    <a:pt x="3860" y="3681"/>
                    <a:pt x="916" y="379"/>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44"/>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44"/>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44"/>
            <p:cNvSpPr/>
            <p:nvPr/>
          </p:nvSpPr>
          <p:spPr>
            <a:xfrm flipH="1">
              <a:off x="2482633" y="3598528"/>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44"/>
            <p:cNvSpPr/>
            <p:nvPr/>
          </p:nvSpPr>
          <p:spPr>
            <a:xfrm flipH="1">
              <a:off x="2453783" y="3720378"/>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44"/>
            <p:cNvSpPr/>
            <p:nvPr/>
          </p:nvSpPr>
          <p:spPr>
            <a:xfrm flipH="1">
              <a:off x="2673583" y="3714403"/>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44"/>
            <p:cNvSpPr/>
            <p:nvPr/>
          </p:nvSpPr>
          <p:spPr>
            <a:xfrm flipH="1">
              <a:off x="2800844" y="3708649"/>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44"/>
            <p:cNvSpPr/>
            <p:nvPr/>
          </p:nvSpPr>
          <p:spPr>
            <a:xfrm>
              <a:off x="2760150" y="3192175"/>
              <a:ext cx="56700" cy="223825"/>
            </a:xfrm>
            <a:custGeom>
              <a:rect b="b" l="l" r="r" t="t"/>
              <a:pathLst>
                <a:path extrusionOk="0" h="8953" w="2268">
                  <a:moveTo>
                    <a:pt x="1233" y="1"/>
                  </a:moveTo>
                  <a:lnTo>
                    <a:pt x="497" y="180"/>
                  </a:lnTo>
                  <a:cubicBezTo>
                    <a:pt x="676" y="797"/>
                    <a:pt x="1015" y="2607"/>
                    <a:pt x="597" y="3502"/>
                  </a:cubicBezTo>
                  <a:cubicBezTo>
                    <a:pt x="0" y="4775"/>
                    <a:pt x="1194" y="8594"/>
                    <a:pt x="1373" y="8953"/>
                  </a:cubicBezTo>
                  <a:lnTo>
                    <a:pt x="2268" y="7898"/>
                  </a:lnTo>
                  <a:cubicBezTo>
                    <a:pt x="2268" y="7898"/>
                    <a:pt x="1870" y="7083"/>
                    <a:pt x="1572" y="6168"/>
                  </a:cubicBezTo>
                  <a:cubicBezTo>
                    <a:pt x="1054" y="4576"/>
                    <a:pt x="1154" y="3920"/>
                    <a:pt x="1273" y="3701"/>
                  </a:cubicBezTo>
                  <a:cubicBezTo>
                    <a:pt x="1870" y="2448"/>
                    <a:pt x="1253" y="100"/>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244"/>
          <p:cNvGrpSpPr/>
          <p:nvPr/>
        </p:nvGrpSpPr>
        <p:grpSpPr>
          <a:xfrm>
            <a:off x="1200" y="3859399"/>
            <a:ext cx="9143915" cy="1284006"/>
            <a:chOff x="1200" y="3859399"/>
            <a:chExt cx="9143915" cy="1284006"/>
          </a:xfrm>
        </p:grpSpPr>
        <p:sp>
          <p:nvSpPr>
            <p:cNvPr id="6444" name="Google Shape;6444;p244"/>
            <p:cNvSpPr/>
            <p:nvPr/>
          </p:nvSpPr>
          <p:spPr>
            <a:xfrm>
              <a:off x="1200" y="4557296"/>
              <a:ext cx="9143915" cy="583051"/>
            </a:xfrm>
            <a:custGeom>
              <a:rect b="b" l="l" r="r" t="t"/>
              <a:pathLst>
                <a:path extrusionOk="0" h="19118" w="152240">
                  <a:moveTo>
                    <a:pt x="0" y="1"/>
                  </a:moveTo>
                  <a:lnTo>
                    <a:pt x="0" y="19118"/>
                  </a:lnTo>
                  <a:lnTo>
                    <a:pt x="152239" y="19118"/>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44"/>
            <p:cNvSpPr/>
            <p:nvPr/>
          </p:nvSpPr>
          <p:spPr>
            <a:xfrm flipH="1">
              <a:off x="5646880" y="3859399"/>
              <a:ext cx="3498124" cy="1284006"/>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44"/>
            <p:cNvSpPr/>
            <p:nvPr/>
          </p:nvSpPr>
          <p:spPr>
            <a:xfrm>
              <a:off x="2922450" y="45684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7" name="Google Shape;6447;p244"/>
          <p:cNvSpPr txBox="1"/>
          <p:nvPr>
            <p:ph type="title"/>
          </p:nvPr>
        </p:nvSpPr>
        <p:spPr>
          <a:xfrm>
            <a:off x="2342450" y="1846650"/>
            <a:ext cx="4461300" cy="145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448" name="Google Shape;6448;p244"/>
          <p:cNvGrpSpPr/>
          <p:nvPr/>
        </p:nvGrpSpPr>
        <p:grpSpPr>
          <a:xfrm flipH="1">
            <a:off x="5511225" y="207125"/>
            <a:ext cx="796225" cy="381475"/>
            <a:chOff x="3566300" y="405200"/>
            <a:chExt cx="796225" cy="381475"/>
          </a:xfrm>
        </p:grpSpPr>
        <p:sp>
          <p:nvSpPr>
            <p:cNvPr id="6449" name="Google Shape;6449;p244"/>
            <p:cNvSpPr/>
            <p:nvPr/>
          </p:nvSpPr>
          <p:spPr>
            <a:xfrm>
              <a:off x="3639900" y="670775"/>
              <a:ext cx="221325" cy="115900"/>
            </a:xfrm>
            <a:custGeom>
              <a:rect b="b" l="l" r="r" t="t"/>
              <a:pathLst>
                <a:path extrusionOk="0" h="4636" w="8853">
                  <a:moveTo>
                    <a:pt x="0" y="1"/>
                  </a:moveTo>
                  <a:lnTo>
                    <a:pt x="3163" y="4636"/>
                  </a:lnTo>
                  <a:lnTo>
                    <a:pt x="8852" y="2408"/>
                  </a:lnTo>
                  <a:cubicBezTo>
                    <a:pt x="8394" y="2292"/>
                    <a:pt x="7965" y="2243"/>
                    <a:pt x="7567" y="2243"/>
                  </a:cubicBezTo>
                  <a:cubicBezTo>
                    <a:pt x="5219" y="2243"/>
                    <a:pt x="3939" y="3959"/>
                    <a:pt x="3939" y="3959"/>
                  </a:cubicBezTo>
                  <a:cubicBezTo>
                    <a:pt x="3442" y="976"/>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44"/>
            <p:cNvSpPr/>
            <p:nvPr/>
          </p:nvSpPr>
          <p:spPr>
            <a:xfrm>
              <a:off x="3566300" y="527050"/>
              <a:ext cx="174075" cy="71650"/>
            </a:xfrm>
            <a:custGeom>
              <a:rect b="b" l="l" r="r" t="t"/>
              <a:pathLst>
                <a:path extrusionOk="0" h="2866" w="6963">
                  <a:moveTo>
                    <a:pt x="0" y="1"/>
                  </a:moveTo>
                  <a:lnTo>
                    <a:pt x="3163" y="2865"/>
                  </a:lnTo>
                  <a:lnTo>
                    <a:pt x="6963" y="239"/>
                  </a:lnTo>
                  <a:cubicBezTo>
                    <a:pt x="6939" y="239"/>
                    <a:pt x="6916" y="239"/>
                    <a:pt x="6892" y="239"/>
                  </a:cubicBezTo>
                  <a:cubicBezTo>
                    <a:pt x="4499" y="239"/>
                    <a:pt x="3621" y="2249"/>
                    <a:pt x="3621" y="2249"/>
                  </a:cubicBezTo>
                  <a:cubicBezTo>
                    <a:pt x="2725" y="14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44"/>
            <p:cNvSpPr/>
            <p:nvPr/>
          </p:nvSpPr>
          <p:spPr>
            <a:xfrm>
              <a:off x="4188425" y="405200"/>
              <a:ext cx="174100" cy="71650"/>
            </a:xfrm>
            <a:custGeom>
              <a:rect b="b" l="l" r="r" t="t"/>
              <a:pathLst>
                <a:path extrusionOk="0" h="2866" w="6964">
                  <a:moveTo>
                    <a:pt x="1" y="1"/>
                  </a:moveTo>
                  <a:lnTo>
                    <a:pt x="3124" y="2866"/>
                  </a:lnTo>
                  <a:lnTo>
                    <a:pt x="6963" y="220"/>
                  </a:lnTo>
                  <a:cubicBezTo>
                    <a:pt x="6951" y="220"/>
                    <a:pt x="6939" y="220"/>
                    <a:pt x="6928" y="220"/>
                  </a:cubicBezTo>
                  <a:cubicBezTo>
                    <a:pt x="4488" y="220"/>
                    <a:pt x="3601" y="2249"/>
                    <a:pt x="3601" y="2249"/>
                  </a:cubicBezTo>
                  <a:cubicBezTo>
                    <a:pt x="2706" y="14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52" name="Shape 6452"/>
        <p:cNvGrpSpPr/>
        <p:nvPr/>
      </p:nvGrpSpPr>
      <p:grpSpPr>
        <a:xfrm>
          <a:off x="0" y="0"/>
          <a:ext cx="0" cy="0"/>
          <a:chOff x="0" y="0"/>
          <a:chExt cx="0" cy="0"/>
        </a:xfrm>
      </p:grpSpPr>
      <p:grpSp>
        <p:nvGrpSpPr>
          <p:cNvPr id="6453" name="Google Shape;6453;p245"/>
          <p:cNvGrpSpPr/>
          <p:nvPr/>
        </p:nvGrpSpPr>
        <p:grpSpPr>
          <a:xfrm>
            <a:off x="-31500" y="580334"/>
            <a:ext cx="9176798" cy="4580923"/>
            <a:chOff x="-31500" y="580334"/>
            <a:chExt cx="9176798" cy="4580923"/>
          </a:xfrm>
        </p:grpSpPr>
        <p:sp>
          <p:nvSpPr>
            <p:cNvPr id="6454" name="Google Shape;6454;p24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45"/>
            <p:cNvSpPr/>
            <p:nvPr/>
          </p:nvSpPr>
          <p:spPr>
            <a:xfrm>
              <a:off x="4989825" y="814550"/>
              <a:ext cx="4154084"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6" name="Google Shape;6456;p245"/>
            <p:cNvGrpSpPr/>
            <p:nvPr/>
          </p:nvGrpSpPr>
          <p:grpSpPr>
            <a:xfrm>
              <a:off x="1000" y="882375"/>
              <a:ext cx="9144299" cy="3772500"/>
              <a:chOff x="1000" y="425175"/>
              <a:chExt cx="9960025" cy="3772500"/>
            </a:xfrm>
          </p:grpSpPr>
          <p:sp>
            <p:nvSpPr>
              <p:cNvPr id="6457" name="Google Shape;6457;p245"/>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45"/>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45"/>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245"/>
            <p:cNvGrpSpPr/>
            <p:nvPr/>
          </p:nvGrpSpPr>
          <p:grpSpPr>
            <a:xfrm>
              <a:off x="-31500" y="580334"/>
              <a:ext cx="915984" cy="3994163"/>
              <a:chOff x="2008200" y="2578500"/>
              <a:chExt cx="446125" cy="1945525"/>
            </a:xfrm>
          </p:grpSpPr>
          <p:sp>
            <p:nvSpPr>
              <p:cNvPr id="6461" name="Google Shape;6461;p24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4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4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4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4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4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45"/>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45"/>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45"/>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45"/>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45"/>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2" name="Google Shape;6472;p245"/>
            <p:cNvSpPr/>
            <p:nvPr/>
          </p:nvSpPr>
          <p:spPr>
            <a:xfrm flipH="1">
              <a:off x="1010" y="4279725"/>
              <a:ext cx="9143915" cy="881532"/>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3" name="Google Shape;6473;p245"/>
            <p:cNvGrpSpPr/>
            <p:nvPr/>
          </p:nvGrpSpPr>
          <p:grpSpPr>
            <a:xfrm>
              <a:off x="1000" y="4108700"/>
              <a:ext cx="3890575" cy="1052550"/>
              <a:chOff x="-3486600" y="4458175"/>
              <a:chExt cx="3890575" cy="1052550"/>
            </a:xfrm>
          </p:grpSpPr>
          <p:sp>
            <p:nvSpPr>
              <p:cNvPr id="6474" name="Google Shape;6474;p245"/>
              <p:cNvSpPr/>
              <p:nvPr/>
            </p:nvSpPr>
            <p:spPr>
              <a:xfrm>
                <a:off x="-2289025" y="46897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245"/>
              <p:cNvSpPr/>
              <p:nvPr/>
            </p:nvSpPr>
            <p:spPr>
              <a:xfrm>
                <a:off x="-3486600" y="44581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76" name="Google Shape;6476;p245"/>
          <p:cNvSpPr txBox="1"/>
          <p:nvPr>
            <p:ph type="title"/>
          </p:nvPr>
        </p:nvSpPr>
        <p:spPr>
          <a:xfrm>
            <a:off x="884475" y="1448275"/>
            <a:ext cx="3643200" cy="1460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8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6477" name="Google Shape;6477;p245"/>
          <p:cNvSpPr txBox="1"/>
          <p:nvPr>
            <p:ph idx="1" type="subTitle"/>
          </p:nvPr>
        </p:nvSpPr>
        <p:spPr>
          <a:xfrm>
            <a:off x="884475" y="2740050"/>
            <a:ext cx="3643200" cy="85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78" name="Shape 6478"/>
        <p:cNvGrpSpPr/>
        <p:nvPr/>
      </p:nvGrpSpPr>
      <p:grpSpPr>
        <a:xfrm>
          <a:off x="0" y="0"/>
          <a:ext cx="0" cy="0"/>
          <a:chOff x="0" y="0"/>
          <a:chExt cx="0" cy="0"/>
        </a:xfrm>
      </p:grpSpPr>
      <p:sp>
        <p:nvSpPr>
          <p:cNvPr id="6479" name="Google Shape;6479;p246"/>
          <p:cNvSpPr/>
          <p:nvPr>
            <p:ph idx="2" type="pic"/>
          </p:nvPr>
        </p:nvSpPr>
        <p:spPr>
          <a:xfrm>
            <a:off x="-28650" y="0"/>
            <a:ext cx="9201300" cy="5143500"/>
          </a:xfrm>
          <a:prstGeom prst="rect">
            <a:avLst/>
          </a:prstGeom>
          <a:noFill/>
          <a:ln>
            <a:noFill/>
          </a:ln>
        </p:spPr>
      </p:sp>
      <p:sp>
        <p:nvSpPr>
          <p:cNvPr id="6480" name="Google Shape;6480;p246"/>
          <p:cNvSpPr txBox="1"/>
          <p:nvPr>
            <p:ph type="title"/>
          </p:nvPr>
        </p:nvSpPr>
        <p:spPr>
          <a:xfrm>
            <a:off x="716700" y="574625"/>
            <a:ext cx="7710600" cy="5367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81" name="Shape 6481"/>
        <p:cNvGrpSpPr/>
        <p:nvPr/>
      </p:nvGrpSpPr>
      <p:grpSpPr>
        <a:xfrm>
          <a:off x="0" y="0"/>
          <a:ext cx="0" cy="0"/>
          <a:chOff x="0" y="0"/>
          <a:chExt cx="0" cy="0"/>
        </a:xfrm>
      </p:grpSpPr>
      <p:grpSp>
        <p:nvGrpSpPr>
          <p:cNvPr id="6482" name="Google Shape;6482;p247"/>
          <p:cNvGrpSpPr/>
          <p:nvPr/>
        </p:nvGrpSpPr>
        <p:grpSpPr>
          <a:xfrm>
            <a:off x="-145200" y="-14850"/>
            <a:ext cx="9909202" cy="5358975"/>
            <a:chOff x="-154725" y="213750"/>
            <a:chExt cx="9909202" cy="5358975"/>
          </a:xfrm>
        </p:grpSpPr>
        <p:sp>
          <p:nvSpPr>
            <p:cNvPr id="6483" name="Google Shape;6483;p247"/>
            <p:cNvSpPr/>
            <p:nvPr/>
          </p:nvSpPr>
          <p:spPr>
            <a:xfrm flipH="1">
              <a:off x="638" y="435800"/>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6484" name="Google Shape;6484;p247"/>
            <p:cNvGrpSpPr/>
            <p:nvPr/>
          </p:nvGrpSpPr>
          <p:grpSpPr>
            <a:xfrm flipH="1">
              <a:off x="-65775" y="853229"/>
              <a:ext cx="9224837" cy="3772500"/>
              <a:chOff x="1000" y="425175"/>
              <a:chExt cx="10047748" cy="3772500"/>
            </a:xfrm>
          </p:grpSpPr>
          <p:sp>
            <p:nvSpPr>
              <p:cNvPr id="6485" name="Google Shape;6485;p247"/>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47"/>
              <p:cNvSpPr/>
              <p:nvPr/>
            </p:nvSpPr>
            <p:spPr>
              <a:xfrm flipH="1">
                <a:off x="6155341" y="670921"/>
                <a:ext cx="3893407"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47"/>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8" name="Google Shape;6488;p247"/>
            <p:cNvSpPr/>
            <p:nvPr/>
          </p:nvSpPr>
          <p:spPr>
            <a:xfrm flipH="1" rot="1172008">
              <a:off x="182905" y="2333011"/>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47"/>
            <p:cNvSpPr/>
            <p:nvPr/>
          </p:nvSpPr>
          <p:spPr>
            <a:xfrm flipH="1">
              <a:off x="144928" y="3016312"/>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47"/>
            <p:cNvSpPr/>
            <p:nvPr/>
          </p:nvSpPr>
          <p:spPr>
            <a:xfrm flipH="1">
              <a:off x="507321" y="3696637"/>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47"/>
            <p:cNvSpPr/>
            <p:nvPr/>
          </p:nvSpPr>
          <p:spPr>
            <a:xfrm rot="-1171966">
              <a:off x="7481991" y="1586208"/>
              <a:ext cx="1851770" cy="283489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47"/>
            <p:cNvSpPr/>
            <p:nvPr/>
          </p:nvSpPr>
          <p:spPr>
            <a:xfrm>
              <a:off x="7195278" y="2437678"/>
              <a:ext cx="2185753" cy="1725288"/>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3" name="Google Shape;6493;p247"/>
            <p:cNvGrpSpPr/>
            <p:nvPr/>
          </p:nvGrpSpPr>
          <p:grpSpPr>
            <a:xfrm flipH="1">
              <a:off x="15148" y="3216396"/>
              <a:ext cx="9143915" cy="1760949"/>
              <a:chOff x="1901275" y="3186546"/>
              <a:chExt cx="9143915" cy="1760949"/>
            </a:xfrm>
          </p:grpSpPr>
          <p:sp>
            <p:nvSpPr>
              <p:cNvPr id="6494" name="Google Shape;6494;p247"/>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47"/>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247"/>
            <p:cNvGrpSpPr/>
            <p:nvPr/>
          </p:nvGrpSpPr>
          <p:grpSpPr>
            <a:xfrm flipH="1">
              <a:off x="-23237" y="213750"/>
              <a:ext cx="9088300" cy="4778750"/>
              <a:chOff x="1995275" y="183900"/>
              <a:chExt cx="9088300" cy="4778750"/>
            </a:xfrm>
          </p:grpSpPr>
          <p:sp>
            <p:nvSpPr>
              <p:cNvPr id="6497" name="Google Shape;6497;p247"/>
              <p:cNvSpPr/>
              <p:nvPr/>
            </p:nvSpPr>
            <p:spPr>
              <a:xfrm>
                <a:off x="2169825" y="637450"/>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47"/>
              <p:cNvSpPr/>
              <p:nvPr/>
            </p:nvSpPr>
            <p:spPr>
              <a:xfrm>
                <a:off x="1998250" y="1299400"/>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47"/>
              <p:cNvSpPr/>
              <p:nvPr/>
            </p:nvSpPr>
            <p:spPr>
              <a:xfrm>
                <a:off x="1995275" y="183900"/>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47"/>
              <p:cNvSpPr/>
              <p:nvPr/>
            </p:nvSpPr>
            <p:spPr>
              <a:xfrm>
                <a:off x="2586075" y="783175"/>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47"/>
              <p:cNvSpPr/>
              <p:nvPr/>
            </p:nvSpPr>
            <p:spPr>
              <a:xfrm>
                <a:off x="2737750" y="2338275"/>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47"/>
              <p:cNvSpPr/>
              <p:nvPr/>
            </p:nvSpPr>
            <p:spPr>
              <a:xfrm>
                <a:off x="2488600" y="390300"/>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47"/>
              <p:cNvSpPr/>
              <p:nvPr/>
            </p:nvSpPr>
            <p:spPr>
              <a:xfrm>
                <a:off x="2373725" y="1298900"/>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47"/>
              <p:cNvSpPr/>
              <p:nvPr/>
            </p:nvSpPr>
            <p:spPr>
              <a:xfrm>
                <a:off x="2418475" y="185400"/>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47"/>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47"/>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47"/>
              <p:cNvSpPr/>
              <p:nvPr/>
            </p:nvSpPr>
            <p:spPr>
              <a:xfrm>
                <a:off x="2436875" y="3523400"/>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47"/>
              <p:cNvSpPr/>
              <p:nvPr/>
            </p:nvSpPr>
            <p:spPr>
              <a:xfrm>
                <a:off x="2197175" y="185400"/>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4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4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4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4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4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47"/>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247"/>
            <p:cNvGrpSpPr/>
            <p:nvPr/>
          </p:nvGrpSpPr>
          <p:grpSpPr>
            <a:xfrm flipH="1">
              <a:off x="16062" y="4336875"/>
              <a:ext cx="9174363" cy="1235850"/>
              <a:chOff x="-2878337" y="4288775"/>
              <a:chExt cx="9174363" cy="1235850"/>
            </a:xfrm>
          </p:grpSpPr>
          <p:sp>
            <p:nvSpPr>
              <p:cNvPr id="6516" name="Google Shape;6516;p247"/>
              <p:cNvSpPr/>
              <p:nvPr/>
            </p:nvSpPr>
            <p:spPr>
              <a:xfrm>
                <a:off x="-2878337" y="4288775"/>
                <a:ext cx="9174363"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47"/>
              <p:cNvSpPr/>
              <p:nvPr/>
            </p:nvSpPr>
            <p:spPr>
              <a:xfrm>
                <a:off x="-2878337" y="4373325"/>
                <a:ext cx="7360353"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247"/>
            <p:cNvGrpSpPr/>
            <p:nvPr/>
          </p:nvGrpSpPr>
          <p:grpSpPr>
            <a:xfrm flipH="1">
              <a:off x="6172884" y="983779"/>
              <a:ext cx="1347250" cy="857900"/>
              <a:chOff x="3408650" y="513625"/>
              <a:chExt cx="1347250" cy="857900"/>
            </a:xfrm>
          </p:grpSpPr>
          <p:sp>
            <p:nvSpPr>
              <p:cNvPr id="6519" name="Google Shape;6519;p247"/>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47"/>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47"/>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47"/>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3" name="Google Shape;6523;p247"/>
            <p:cNvSpPr/>
            <p:nvPr/>
          </p:nvSpPr>
          <p:spPr>
            <a:xfrm flipH="1">
              <a:off x="-23219" y="4261675"/>
              <a:ext cx="3166344"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4" name="Google Shape;6524;p247"/>
          <p:cNvSpPr txBox="1"/>
          <p:nvPr>
            <p:ph hasCustomPrompt="1" type="title"/>
          </p:nvPr>
        </p:nvSpPr>
        <p:spPr>
          <a:xfrm>
            <a:off x="1956900" y="1773850"/>
            <a:ext cx="5230200" cy="107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525" name="Google Shape;6525;p247"/>
          <p:cNvSpPr txBox="1"/>
          <p:nvPr>
            <p:ph idx="1" type="subTitle"/>
          </p:nvPr>
        </p:nvSpPr>
        <p:spPr>
          <a:xfrm>
            <a:off x="1956900" y="2852348"/>
            <a:ext cx="5230200" cy="49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526" name="Shape 652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26" name="Shape 326"/>
        <p:cNvGrpSpPr/>
        <p:nvPr/>
      </p:nvGrpSpPr>
      <p:grpSpPr>
        <a:xfrm>
          <a:off x="0" y="0"/>
          <a:ext cx="0" cy="0"/>
          <a:chOff x="0" y="0"/>
          <a:chExt cx="0" cy="0"/>
        </a:xfrm>
      </p:grpSpPr>
      <p:grpSp>
        <p:nvGrpSpPr>
          <p:cNvPr id="327" name="Google Shape;327;p26"/>
          <p:cNvGrpSpPr/>
          <p:nvPr/>
        </p:nvGrpSpPr>
        <p:grpSpPr>
          <a:xfrm>
            <a:off x="-11304" y="806175"/>
            <a:ext cx="9228911" cy="4334175"/>
            <a:chOff x="-11304" y="806175"/>
            <a:chExt cx="9228911" cy="4334175"/>
          </a:xfrm>
        </p:grpSpPr>
        <p:grpSp>
          <p:nvGrpSpPr>
            <p:cNvPr id="328" name="Google Shape;328;p26"/>
            <p:cNvGrpSpPr/>
            <p:nvPr/>
          </p:nvGrpSpPr>
          <p:grpSpPr>
            <a:xfrm>
              <a:off x="1000" y="806175"/>
              <a:ext cx="9144299" cy="3772500"/>
              <a:chOff x="1000" y="425175"/>
              <a:chExt cx="9960025" cy="3772500"/>
            </a:xfrm>
          </p:grpSpPr>
          <p:sp>
            <p:nvSpPr>
              <p:cNvPr id="329" name="Google Shape;329;p26"/>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6"/>
            <p:cNvGrpSpPr/>
            <p:nvPr/>
          </p:nvGrpSpPr>
          <p:grpSpPr>
            <a:xfrm>
              <a:off x="-11175" y="883134"/>
              <a:ext cx="915984" cy="3994163"/>
              <a:chOff x="2008200" y="2578500"/>
              <a:chExt cx="446125" cy="1945525"/>
            </a:xfrm>
          </p:grpSpPr>
          <p:sp>
            <p:nvSpPr>
              <p:cNvPr id="333" name="Google Shape;333;p2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6"/>
            <p:cNvGrpSpPr/>
            <p:nvPr/>
          </p:nvGrpSpPr>
          <p:grpSpPr>
            <a:xfrm flipH="1">
              <a:off x="-11304" y="4430150"/>
              <a:ext cx="9228911" cy="710200"/>
              <a:chOff x="1901275" y="4812450"/>
              <a:chExt cx="9228911" cy="710200"/>
            </a:xfrm>
          </p:grpSpPr>
          <p:sp>
            <p:nvSpPr>
              <p:cNvPr id="345" name="Google Shape;345;p26"/>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5467406" y="4812450"/>
                <a:ext cx="5662780"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7" name="Google Shape;347;p26"/>
          <p:cNvSpPr txBox="1"/>
          <p:nvPr>
            <p:ph type="title"/>
          </p:nvPr>
        </p:nvSpPr>
        <p:spPr>
          <a:xfrm>
            <a:off x="865625" y="3231525"/>
            <a:ext cx="49029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2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348" name="Google Shape;348;p26"/>
          <p:cNvSpPr txBox="1"/>
          <p:nvPr>
            <p:ph idx="1" type="subTitle"/>
          </p:nvPr>
        </p:nvSpPr>
        <p:spPr>
          <a:xfrm>
            <a:off x="865625" y="1380075"/>
            <a:ext cx="4902900" cy="1908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27" name="Shape 6527"/>
        <p:cNvGrpSpPr/>
        <p:nvPr/>
      </p:nvGrpSpPr>
      <p:grpSpPr>
        <a:xfrm>
          <a:off x="0" y="0"/>
          <a:ext cx="0" cy="0"/>
          <a:chOff x="0" y="0"/>
          <a:chExt cx="0" cy="0"/>
        </a:xfrm>
      </p:grpSpPr>
      <p:grpSp>
        <p:nvGrpSpPr>
          <p:cNvPr id="6528" name="Google Shape;6528;p249"/>
          <p:cNvGrpSpPr/>
          <p:nvPr/>
        </p:nvGrpSpPr>
        <p:grpSpPr>
          <a:xfrm>
            <a:off x="-152401" y="2864442"/>
            <a:ext cx="10131601" cy="2296796"/>
            <a:chOff x="-152401" y="2864442"/>
            <a:chExt cx="10131601" cy="2296796"/>
          </a:xfrm>
        </p:grpSpPr>
        <p:grpSp>
          <p:nvGrpSpPr>
            <p:cNvPr id="6529" name="Google Shape;6529;p249"/>
            <p:cNvGrpSpPr/>
            <p:nvPr/>
          </p:nvGrpSpPr>
          <p:grpSpPr>
            <a:xfrm>
              <a:off x="8225125" y="2864442"/>
              <a:ext cx="1754075" cy="2085825"/>
              <a:chOff x="4538975" y="2958950"/>
              <a:chExt cx="1754075" cy="1384550"/>
            </a:xfrm>
          </p:grpSpPr>
          <p:sp>
            <p:nvSpPr>
              <p:cNvPr id="6530" name="Google Shape;6530;p249"/>
              <p:cNvSpPr/>
              <p:nvPr/>
            </p:nvSpPr>
            <p:spPr>
              <a:xfrm>
                <a:off x="45389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49"/>
              <p:cNvSpPr/>
              <p:nvPr/>
            </p:nvSpPr>
            <p:spPr>
              <a:xfrm>
                <a:off x="50582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249"/>
            <p:cNvGrpSpPr/>
            <p:nvPr/>
          </p:nvGrpSpPr>
          <p:grpSpPr>
            <a:xfrm>
              <a:off x="-152401" y="3838347"/>
              <a:ext cx="6613846" cy="1314460"/>
              <a:chOff x="1748875" y="3472010"/>
              <a:chExt cx="6613846" cy="1421038"/>
            </a:xfrm>
          </p:grpSpPr>
          <p:sp>
            <p:nvSpPr>
              <p:cNvPr id="6533" name="Google Shape;6533;p249"/>
              <p:cNvSpPr/>
              <p:nvPr/>
            </p:nvSpPr>
            <p:spPr>
              <a:xfrm>
                <a:off x="1901275" y="4116025"/>
                <a:ext cx="6461446" cy="777023"/>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49"/>
              <p:cNvSpPr/>
              <p:nvPr/>
            </p:nvSpPr>
            <p:spPr>
              <a:xfrm>
                <a:off x="1748875" y="3472010"/>
                <a:ext cx="2828275"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5" name="Google Shape;6535;p24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6" name="Google Shape;6536;p2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37" name="Google Shape;6537;p249"/>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38" name="Google Shape;6538;p249"/>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39" name="Google Shape;6539;p249"/>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40" name="Google Shape;6540;p249"/>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41" name="Google Shape;6541;p249"/>
          <p:cNvSpPr txBox="1"/>
          <p:nvPr>
            <p:ph hasCustomPrompt="1" idx="5" type="title"/>
          </p:nvPr>
        </p:nvSpPr>
        <p:spPr>
          <a:xfrm>
            <a:off x="2151126"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6542" name="Google Shape;6542;p249"/>
          <p:cNvSpPr txBox="1"/>
          <p:nvPr>
            <p:ph hasCustomPrompt="1" idx="6" type="title"/>
          </p:nvPr>
        </p:nvSpPr>
        <p:spPr>
          <a:xfrm>
            <a:off x="2151113"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6543" name="Google Shape;6543;p249"/>
          <p:cNvSpPr txBox="1"/>
          <p:nvPr>
            <p:ph hasCustomPrompt="1" idx="7" type="title"/>
          </p:nvPr>
        </p:nvSpPr>
        <p:spPr>
          <a:xfrm>
            <a:off x="5383797"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6544" name="Google Shape;6544;p249"/>
          <p:cNvSpPr txBox="1"/>
          <p:nvPr>
            <p:ph hasCustomPrompt="1" idx="8" type="title"/>
          </p:nvPr>
        </p:nvSpPr>
        <p:spPr>
          <a:xfrm>
            <a:off x="5383784"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6545" name="Google Shape;6545;p249"/>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6546" name="Google Shape;6546;p249"/>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6547" name="Google Shape;6547;p249"/>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6548" name="Google Shape;6548;p249"/>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549" name="Shape 6549"/>
        <p:cNvGrpSpPr/>
        <p:nvPr/>
      </p:nvGrpSpPr>
      <p:grpSpPr>
        <a:xfrm>
          <a:off x="0" y="0"/>
          <a:ext cx="0" cy="0"/>
          <a:chOff x="0" y="0"/>
          <a:chExt cx="0" cy="0"/>
        </a:xfrm>
      </p:grpSpPr>
      <p:grpSp>
        <p:nvGrpSpPr>
          <p:cNvPr id="6550" name="Google Shape;6550;p250"/>
          <p:cNvGrpSpPr/>
          <p:nvPr/>
        </p:nvGrpSpPr>
        <p:grpSpPr>
          <a:xfrm>
            <a:off x="-11304" y="806175"/>
            <a:ext cx="9228911" cy="4334175"/>
            <a:chOff x="-11304" y="806175"/>
            <a:chExt cx="9228911" cy="4334175"/>
          </a:xfrm>
        </p:grpSpPr>
        <p:grpSp>
          <p:nvGrpSpPr>
            <p:cNvPr id="6551" name="Google Shape;6551;p250"/>
            <p:cNvGrpSpPr/>
            <p:nvPr/>
          </p:nvGrpSpPr>
          <p:grpSpPr>
            <a:xfrm>
              <a:off x="1000" y="806175"/>
              <a:ext cx="9144299" cy="3772500"/>
              <a:chOff x="1000" y="425175"/>
              <a:chExt cx="9960025" cy="3772500"/>
            </a:xfrm>
          </p:grpSpPr>
          <p:sp>
            <p:nvSpPr>
              <p:cNvPr id="6552" name="Google Shape;6552;p250"/>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50"/>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50"/>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250"/>
            <p:cNvGrpSpPr/>
            <p:nvPr/>
          </p:nvGrpSpPr>
          <p:grpSpPr>
            <a:xfrm>
              <a:off x="-11175" y="883134"/>
              <a:ext cx="915984" cy="3994163"/>
              <a:chOff x="2008200" y="2578500"/>
              <a:chExt cx="446125" cy="1945525"/>
            </a:xfrm>
          </p:grpSpPr>
          <p:sp>
            <p:nvSpPr>
              <p:cNvPr id="6556" name="Google Shape;6556;p25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5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5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5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5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5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5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5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5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5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5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250"/>
            <p:cNvGrpSpPr/>
            <p:nvPr/>
          </p:nvGrpSpPr>
          <p:grpSpPr>
            <a:xfrm flipH="1">
              <a:off x="-11304" y="4430150"/>
              <a:ext cx="9228911" cy="710200"/>
              <a:chOff x="1901275" y="4812450"/>
              <a:chExt cx="9228911" cy="710200"/>
            </a:xfrm>
          </p:grpSpPr>
          <p:sp>
            <p:nvSpPr>
              <p:cNvPr id="6568" name="Google Shape;6568;p250"/>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50"/>
              <p:cNvSpPr/>
              <p:nvPr/>
            </p:nvSpPr>
            <p:spPr>
              <a:xfrm>
                <a:off x="5467406" y="4812450"/>
                <a:ext cx="5662780"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70" name="Google Shape;6570;p250"/>
          <p:cNvSpPr txBox="1"/>
          <p:nvPr>
            <p:ph type="title"/>
          </p:nvPr>
        </p:nvSpPr>
        <p:spPr>
          <a:xfrm>
            <a:off x="865625" y="3231525"/>
            <a:ext cx="49029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2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6571" name="Google Shape;6571;p250"/>
          <p:cNvSpPr txBox="1"/>
          <p:nvPr>
            <p:ph idx="1" type="subTitle"/>
          </p:nvPr>
        </p:nvSpPr>
        <p:spPr>
          <a:xfrm>
            <a:off x="865625" y="1380075"/>
            <a:ext cx="4902900" cy="1908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572" name="Shape 6572"/>
        <p:cNvGrpSpPr/>
        <p:nvPr/>
      </p:nvGrpSpPr>
      <p:grpSpPr>
        <a:xfrm>
          <a:off x="0" y="0"/>
          <a:ext cx="0" cy="0"/>
          <a:chOff x="0" y="0"/>
          <a:chExt cx="0" cy="0"/>
        </a:xfrm>
      </p:grpSpPr>
      <p:grpSp>
        <p:nvGrpSpPr>
          <p:cNvPr id="6573" name="Google Shape;6573;p251"/>
          <p:cNvGrpSpPr/>
          <p:nvPr/>
        </p:nvGrpSpPr>
        <p:grpSpPr>
          <a:xfrm>
            <a:off x="-230119" y="99782"/>
            <a:ext cx="9399600" cy="5069249"/>
            <a:chOff x="-230119" y="99782"/>
            <a:chExt cx="9399600" cy="5069249"/>
          </a:xfrm>
        </p:grpSpPr>
        <p:grpSp>
          <p:nvGrpSpPr>
            <p:cNvPr id="6574" name="Google Shape;6574;p251"/>
            <p:cNvGrpSpPr/>
            <p:nvPr/>
          </p:nvGrpSpPr>
          <p:grpSpPr>
            <a:xfrm flipH="1">
              <a:off x="-230119" y="445013"/>
              <a:ext cx="9399600" cy="4716226"/>
              <a:chOff x="-31500" y="445013"/>
              <a:chExt cx="9399600" cy="4716226"/>
            </a:xfrm>
          </p:grpSpPr>
          <p:grpSp>
            <p:nvGrpSpPr>
              <p:cNvPr id="6575" name="Google Shape;6575;p251"/>
              <p:cNvGrpSpPr/>
              <p:nvPr/>
            </p:nvGrpSpPr>
            <p:grpSpPr>
              <a:xfrm>
                <a:off x="8218275" y="445013"/>
                <a:ext cx="1149825" cy="4456500"/>
                <a:chOff x="9933750" y="374363"/>
                <a:chExt cx="1149825" cy="4456500"/>
              </a:xfrm>
            </p:grpSpPr>
            <p:sp>
              <p:nvSpPr>
                <p:cNvPr id="6576" name="Google Shape;6576;p251"/>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51"/>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5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5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5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5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5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51"/>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251"/>
              <p:cNvGrpSpPr/>
              <p:nvPr/>
            </p:nvGrpSpPr>
            <p:grpSpPr>
              <a:xfrm>
                <a:off x="-31500" y="580334"/>
                <a:ext cx="915984" cy="3994163"/>
                <a:chOff x="2008200" y="2578500"/>
                <a:chExt cx="446125" cy="1945525"/>
              </a:xfrm>
            </p:grpSpPr>
            <p:sp>
              <p:nvSpPr>
                <p:cNvPr id="6585" name="Google Shape;6585;p25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5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5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5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5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5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251"/>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51"/>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51"/>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51"/>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51"/>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6" name="Google Shape;6596;p25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5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5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9" name="Google Shape;6599;p251"/>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0" name="Google Shape;6600;p251"/>
            <p:cNvGrpSpPr/>
            <p:nvPr/>
          </p:nvGrpSpPr>
          <p:grpSpPr>
            <a:xfrm>
              <a:off x="8205438" y="99782"/>
              <a:ext cx="450575" cy="397400"/>
              <a:chOff x="8512100" y="985082"/>
              <a:chExt cx="450575" cy="397400"/>
            </a:xfrm>
          </p:grpSpPr>
          <p:sp>
            <p:nvSpPr>
              <p:cNvPr id="6601" name="Google Shape;6601;p251"/>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51"/>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03" name="Google Shape;6603;p251"/>
          <p:cNvSpPr txBox="1"/>
          <p:nvPr>
            <p:ph type="title"/>
          </p:nvPr>
        </p:nvSpPr>
        <p:spPr>
          <a:xfrm>
            <a:off x="4190225" y="1084725"/>
            <a:ext cx="3798300" cy="1632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04" name="Google Shape;6604;p251"/>
          <p:cNvSpPr txBox="1"/>
          <p:nvPr>
            <p:ph idx="1" type="subTitle"/>
          </p:nvPr>
        </p:nvSpPr>
        <p:spPr>
          <a:xfrm>
            <a:off x="4190225" y="2854701"/>
            <a:ext cx="3798300" cy="78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05" name="Google Shape;6605;p251"/>
          <p:cNvSpPr/>
          <p:nvPr>
            <p:ph idx="2" type="pic"/>
          </p:nvPr>
        </p:nvSpPr>
        <p:spPr>
          <a:xfrm>
            <a:off x="935325" y="574625"/>
            <a:ext cx="2943600" cy="3714000"/>
          </a:xfrm>
          <a:prstGeom prst="rect">
            <a:avLst/>
          </a:prstGeom>
          <a:noFill/>
          <a:ln>
            <a:noFill/>
          </a:ln>
        </p:spPr>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606" name="Shape 6606"/>
        <p:cNvGrpSpPr/>
        <p:nvPr/>
      </p:nvGrpSpPr>
      <p:grpSpPr>
        <a:xfrm>
          <a:off x="0" y="0"/>
          <a:ext cx="0" cy="0"/>
          <a:chOff x="0" y="0"/>
          <a:chExt cx="0" cy="0"/>
        </a:xfrm>
      </p:grpSpPr>
      <p:grpSp>
        <p:nvGrpSpPr>
          <p:cNvPr id="6607" name="Google Shape;6607;p252"/>
          <p:cNvGrpSpPr/>
          <p:nvPr/>
        </p:nvGrpSpPr>
        <p:grpSpPr>
          <a:xfrm>
            <a:off x="-1015926" y="-194718"/>
            <a:ext cx="10423400" cy="6350744"/>
            <a:chOff x="-1015926" y="-194718"/>
            <a:chExt cx="10423400" cy="6350744"/>
          </a:xfrm>
        </p:grpSpPr>
        <p:grpSp>
          <p:nvGrpSpPr>
            <p:cNvPr id="6608" name="Google Shape;6608;p252"/>
            <p:cNvGrpSpPr/>
            <p:nvPr/>
          </p:nvGrpSpPr>
          <p:grpSpPr>
            <a:xfrm>
              <a:off x="-1015926" y="2989668"/>
              <a:ext cx="3615317" cy="3166358"/>
              <a:chOff x="781965" y="867328"/>
              <a:chExt cx="4728377" cy="4141195"/>
            </a:xfrm>
          </p:grpSpPr>
          <p:sp>
            <p:nvSpPr>
              <p:cNvPr id="6609" name="Google Shape;6609;p252"/>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52"/>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252"/>
            <p:cNvGrpSpPr/>
            <p:nvPr/>
          </p:nvGrpSpPr>
          <p:grpSpPr>
            <a:xfrm>
              <a:off x="34350" y="-98106"/>
              <a:ext cx="678875" cy="5339725"/>
              <a:chOff x="1252200" y="-178968"/>
              <a:chExt cx="678875" cy="5339725"/>
            </a:xfrm>
          </p:grpSpPr>
          <p:sp>
            <p:nvSpPr>
              <p:cNvPr id="6612" name="Google Shape;6612;p252"/>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52"/>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52"/>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5" name="Google Shape;6615;p25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6" name="Google Shape;6616;p252"/>
            <p:cNvGrpSpPr/>
            <p:nvPr/>
          </p:nvGrpSpPr>
          <p:grpSpPr>
            <a:xfrm>
              <a:off x="8524800" y="-194718"/>
              <a:ext cx="619200" cy="5338225"/>
              <a:chOff x="8524800" y="-194718"/>
              <a:chExt cx="619200" cy="5338225"/>
            </a:xfrm>
          </p:grpSpPr>
          <p:sp>
            <p:nvSpPr>
              <p:cNvPr id="6617" name="Google Shape;6617;p252"/>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52"/>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52"/>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52"/>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52"/>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52"/>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52"/>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52"/>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52"/>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252"/>
            <p:cNvGrpSpPr/>
            <p:nvPr/>
          </p:nvGrpSpPr>
          <p:grpSpPr>
            <a:xfrm>
              <a:off x="-222044" y="4207621"/>
              <a:ext cx="1870524" cy="1067180"/>
              <a:chOff x="137276" y="3854024"/>
              <a:chExt cx="1762650" cy="1005635"/>
            </a:xfrm>
          </p:grpSpPr>
          <p:grpSp>
            <p:nvGrpSpPr>
              <p:cNvPr id="6627" name="Google Shape;6627;p252"/>
              <p:cNvGrpSpPr/>
              <p:nvPr/>
            </p:nvGrpSpPr>
            <p:grpSpPr>
              <a:xfrm>
                <a:off x="137276" y="3854024"/>
                <a:ext cx="1762650" cy="1005635"/>
                <a:chOff x="2083436" y="2909224"/>
                <a:chExt cx="2212439" cy="1262250"/>
              </a:xfrm>
            </p:grpSpPr>
            <p:sp>
              <p:nvSpPr>
                <p:cNvPr id="6628" name="Google Shape;6628;p252"/>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52"/>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0" name="Google Shape;6630;p252"/>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1" name="Google Shape;6631;p252"/>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52"/>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52"/>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4" name="Google Shape;6634;p252"/>
          <p:cNvSpPr txBox="1"/>
          <p:nvPr>
            <p:ph type="title"/>
          </p:nvPr>
        </p:nvSpPr>
        <p:spPr>
          <a:xfrm>
            <a:off x="903145" y="1311538"/>
            <a:ext cx="2759700" cy="10893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35" name="Google Shape;6635;p252"/>
          <p:cNvSpPr txBox="1"/>
          <p:nvPr>
            <p:ph idx="1" type="subTitle"/>
          </p:nvPr>
        </p:nvSpPr>
        <p:spPr>
          <a:xfrm>
            <a:off x="903145" y="2476863"/>
            <a:ext cx="2759700" cy="9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6636" name="Shape 6636"/>
        <p:cNvGrpSpPr/>
        <p:nvPr/>
      </p:nvGrpSpPr>
      <p:grpSpPr>
        <a:xfrm>
          <a:off x="0" y="0"/>
          <a:ext cx="0" cy="0"/>
          <a:chOff x="0" y="0"/>
          <a:chExt cx="0" cy="0"/>
        </a:xfrm>
      </p:grpSpPr>
      <p:grpSp>
        <p:nvGrpSpPr>
          <p:cNvPr id="6637" name="Google Shape;6637;p253"/>
          <p:cNvGrpSpPr/>
          <p:nvPr/>
        </p:nvGrpSpPr>
        <p:grpSpPr>
          <a:xfrm>
            <a:off x="-486967" y="445013"/>
            <a:ext cx="9890260" cy="5138650"/>
            <a:chOff x="-486967" y="445013"/>
            <a:chExt cx="9890260" cy="5138650"/>
          </a:xfrm>
        </p:grpSpPr>
        <p:grpSp>
          <p:nvGrpSpPr>
            <p:cNvPr id="6638" name="Google Shape;6638;p253"/>
            <p:cNvGrpSpPr/>
            <p:nvPr/>
          </p:nvGrpSpPr>
          <p:grpSpPr>
            <a:xfrm>
              <a:off x="-31500" y="445013"/>
              <a:ext cx="9399600" cy="4716226"/>
              <a:chOff x="-31500" y="445013"/>
              <a:chExt cx="9399600" cy="4716226"/>
            </a:xfrm>
          </p:grpSpPr>
          <p:grpSp>
            <p:nvGrpSpPr>
              <p:cNvPr id="6639" name="Google Shape;6639;p253"/>
              <p:cNvGrpSpPr/>
              <p:nvPr/>
            </p:nvGrpSpPr>
            <p:grpSpPr>
              <a:xfrm>
                <a:off x="8218275" y="445013"/>
                <a:ext cx="1149825" cy="4456500"/>
                <a:chOff x="9933750" y="374363"/>
                <a:chExt cx="1149825" cy="4456500"/>
              </a:xfrm>
            </p:grpSpPr>
            <p:sp>
              <p:nvSpPr>
                <p:cNvPr id="6640" name="Google Shape;6640;p253"/>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53"/>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5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5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5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5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5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53"/>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253"/>
              <p:cNvGrpSpPr/>
              <p:nvPr/>
            </p:nvGrpSpPr>
            <p:grpSpPr>
              <a:xfrm>
                <a:off x="-31500" y="580334"/>
                <a:ext cx="915984" cy="3994163"/>
                <a:chOff x="2008200" y="2578500"/>
                <a:chExt cx="446125" cy="1945525"/>
              </a:xfrm>
            </p:grpSpPr>
            <p:sp>
              <p:nvSpPr>
                <p:cNvPr id="6649" name="Google Shape;6649;p25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5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5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5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5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5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53"/>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53"/>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53"/>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53"/>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53"/>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0" name="Google Shape;6660;p25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5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5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253"/>
            <p:cNvGrpSpPr/>
            <p:nvPr/>
          </p:nvGrpSpPr>
          <p:grpSpPr>
            <a:xfrm>
              <a:off x="6306470" y="3700937"/>
              <a:ext cx="3096824" cy="1882725"/>
              <a:chOff x="6306470" y="3700937"/>
              <a:chExt cx="3096824" cy="1882725"/>
            </a:xfrm>
          </p:grpSpPr>
          <p:sp>
            <p:nvSpPr>
              <p:cNvPr id="6664" name="Google Shape;6664;p253"/>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53"/>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253"/>
            <p:cNvGrpSpPr/>
            <p:nvPr/>
          </p:nvGrpSpPr>
          <p:grpSpPr>
            <a:xfrm flipH="1">
              <a:off x="-486967" y="3338203"/>
              <a:ext cx="1663214" cy="1977830"/>
              <a:chOff x="4234175" y="2958950"/>
              <a:chExt cx="1754075" cy="1384550"/>
            </a:xfrm>
          </p:grpSpPr>
          <p:sp>
            <p:nvSpPr>
              <p:cNvPr id="6667" name="Google Shape;6667;p253"/>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53"/>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69" name="Google Shape;6669;p253"/>
          <p:cNvSpPr txBox="1"/>
          <p:nvPr>
            <p:ph type="title"/>
          </p:nvPr>
        </p:nvSpPr>
        <p:spPr>
          <a:xfrm>
            <a:off x="924751" y="1740375"/>
            <a:ext cx="3690300" cy="6609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70" name="Google Shape;6670;p253"/>
          <p:cNvSpPr txBox="1"/>
          <p:nvPr>
            <p:ph idx="1" type="subTitle"/>
          </p:nvPr>
        </p:nvSpPr>
        <p:spPr>
          <a:xfrm>
            <a:off x="924751" y="2477450"/>
            <a:ext cx="36903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6671" name="Shape 6671"/>
        <p:cNvGrpSpPr/>
        <p:nvPr/>
      </p:nvGrpSpPr>
      <p:grpSpPr>
        <a:xfrm>
          <a:off x="0" y="0"/>
          <a:ext cx="0" cy="0"/>
          <a:chOff x="0" y="0"/>
          <a:chExt cx="0" cy="0"/>
        </a:xfrm>
      </p:grpSpPr>
      <p:grpSp>
        <p:nvGrpSpPr>
          <p:cNvPr id="6672" name="Google Shape;6672;p254"/>
          <p:cNvGrpSpPr/>
          <p:nvPr/>
        </p:nvGrpSpPr>
        <p:grpSpPr>
          <a:xfrm>
            <a:off x="-230119" y="99782"/>
            <a:ext cx="9399600" cy="5069249"/>
            <a:chOff x="-230119" y="99782"/>
            <a:chExt cx="9399600" cy="5069249"/>
          </a:xfrm>
        </p:grpSpPr>
        <p:grpSp>
          <p:nvGrpSpPr>
            <p:cNvPr id="6673" name="Google Shape;6673;p254"/>
            <p:cNvGrpSpPr/>
            <p:nvPr/>
          </p:nvGrpSpPr>
          <p:grpSpPr>
            <a:xfrm flipH="1">
              <a:off x="-230119" y="445013"/>
              <a:ext cx="9399600" cy="4716226"/>
              <a:chOff x="-31500" y="445013"/>
              <a:chExt cx="9399600" cy="4716226"/>
            </a:xfrm>
          </p:grpSpPr>
          <p:grpSp>
            <p:nvGrpSpPr>
              <p:cNvPr id="6674" name="Google Shape;6674;p254"/>
              <p:cNvGrpSpPr/>
              <p:nvPr/>
            </p:nvGrpSpPr>
            <p:grpSpPr>
              <a:xfrm>
                <a:off x="8218275" y="445013"/>
                <a:ext cx="1149825" cy="4456500"/>
                <a:chOff x="9933750" y="374363"/>
                <a:chExt cx="1149825" cy="4456500"/>
              </a:xfrm>
            </p:grpSpPr>
            <p:sp>
              <p:nvSpPr>
                <p:cNvPr id="6675" name="Google Shape;6675;p254"/>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54"/>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54"/>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54"/>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54"/>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54"/>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54"/>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54"/>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254"/>
              <p:cNvGrpSpPr/>
              <p:nvPr/>
            </p:nvGrpSpPr>
            <p:grpSpPr>
              <a:xfrm>
                <a:off x="-31500" y="580334"/>
                <a:ext cx="915984" cy="3994163"/>
                <a:chOff x="2008200" y="2578500"/>
                <a:chExt cx="446125" cy="1945525"/>
              </a:xfrm>
            </p:grpSpPr>
            <p:sp>
              <p:nvSpPr>
                <p:cNvPr id="6684" name="Google Shape;6684;p25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5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5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5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5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5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5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5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5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5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5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5" name="Google Shape;6695;p254"/>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5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54"/>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8" name="Google Shape;6698;p254"/>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9" name="Google Shape;6699;p254"/>
            <p:cNvGrpSpPr/>
            <p:nvPr/>
          </p:nvGrpSpPr>
          <p:grpSpPr>
            <a:xfrm>
              <a:off x="8205438" y="99782"/>
              <a:ext cx="450575" cy="397400"/>
              <a:chOff x="8512100" y="985082"/>
              <a:chExt cx="450575" cy="397400"/>
            </a:xfrm>
          </p:grpSpPr>
          <p:sp>
            <p:nvSpPr>
              <p:cNvPr id="6700" name="Google Shape;6700;p254"/>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54"/>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02" name="Google Shape;6702;p254"/>
          <p:cNvSpPr txBox="1"/>
          <p:nvPr>
            <p:ph type="title"/>
          </p:nvPr>
        </p:nvSpPr>
        <p:spPr>
          <a:xfrm>
            <a:off x="4692350" y="1830975"/>
            <a:ext cx="36027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03" name="Google Shape;6703;p254"/>
          <p:cNvSpPr txBox="1"/>
          <p:nvPr>
            <p:ph idx="1" type="subTitle"/>
          </p:nvPr>
        </p:nvSpPr>
        <p:spPr>
          <a:xfrm>
            <a:off x="4692350" y="2479875"/>
            <a:ext cx="3602700" cy="78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6704" name="Shape 6704"/>
        <p:cNvGrpSpPr/>
        <p:nvPr/>
      </p:nvGrpSpPr>
      <p:grpSpPr>
        <a:xfrm>
          <a:off x="0" y="0"/>
          <a:ext cx="0" cy="0"/>
          <a:chOff x="0" y="0"/>
          <a:chExt cx="0" cy="0"/>
        </a:xfrm>
      </p:grpSpPr>
      <p:sp>
        <p:nvSpPr>
          <p:cNvPr id="6705" name="Google Shape;6705;p255"/>
          <p:cNvSpPr txBox="1"/>
          <p:nvPr>
            <p:ph idx="1" type="body"/>
          </p:nvPr>
        </p:nvSpPr>
        <p:spPr>
          <a:xfrm>
            <a:off x="720000" y="1215750"/>
            <a:ext cx="3929100" cy="1481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Anaheim"/>
              <a:buChar char="●"/>
              <a:defRPr/>
            </a:lvl1pPr>
            <a:lvl2pPr indent="-317500" lvl="1" marL="914400">
              <a:lnSpc>
                <a:spcPct val="100000"/>
              </a:lnSpc>
              <a:spcBef>
                <a:spcPts val="0"/>
              </a:spcBef>
              <a:spcAft>
                <a:spcPts val="0"/>
              </a:spcAft>
              <a:buSzPts val="1400"/>
              <a:buFont typeface="Anaheim"/>
              <a:buChar char="○"/>
              <a:defRPr/>
            </a:lvl2pPr>
            <a:lvl3pPr indent="-317500" lvl="2" marL="1371600">
              <a:lnSpc>
                <a:spcPct val="100000"/>
              </a:lnSpc>
              <a:spcBef>
                <a:spcPts val="0"/>
              </a:spcBef>
              <a:spcAft>
                <a:spcPts val="0"/>
              </a:spcAft>
              <a:buSzPts val="1400"/>
              <a:buFont typeface="Anaheim"/>
              <a:buChar char="■"/>
              <a:defRPr/>
            </a:lvl3pPr>
            <a:lvl4pPr indent="-317500" lvl="3" marL="1828800">
              <a:lnSpc>
                <a:spcPct val="100000"/>
              </a:lnSpc>
              <a:spcBef>
                <a:spcPts val="0"/>
              </a:spcBef>
              <a:spcAft>
                <a:spcPts val="0"/>
              </a:spcAft>
              <a:buSzPts val="1400"/>
              <a:buFont typeface="Anaheim"/>
              <a:buChar char="●"/>
              <a:defRPr/>
            </a:lvl4pPr>
            <a:lvl5pPr indent="-317500" lvl="4" marL="2286000">
              <a:lnSpc>
                <a:spcPct val="100000"/>
              </a:lnSpc>
              <a:spcBef>
                <a:spcPts val="0"/>
              </a:spcBef>
              <a:spcAft>
                <a:spcPts val="0"/>
              </a:spcAft>
              <a:buSzPts val="1400"/>
              <a:buFont typeface="Anaheim"/>
              <a:buChar char="○"/>
              <a:defRPr/>
            </a:lvl5pPr>
            <a:lvl6pPr indent="-317500" lvl="5" marL="2743200">
              <a:lnSpc>
                <a:spcPct val="100000"/>
              </a:lnSpc>
              <a:spcBef>
                <a:spcPts val="0"/>
              </a:spcBef>
              <a:spcAft>
                <a:spcPts val="0"/>
              </a:spcAft>
              <a:buSzPts val="1400"/>
              <a:buFont typeface="Anaheim"/>
              <a:buChar char="■"/>
              <a:defRPr/>
            </a:lvl6pPr>
            <a:lvl7pPr indent="-317500" lvl="6" marL="3200400">
              <a:lnSpc>
                <a:spcPct val="100000"/>
              </a:lnSpc>
              <a:spcBef>
                <a:spcPts val="0"/>
              </a:spcBef>
              <a:spcAft>
                <a:spcPts val="0"/>
              </a:spcAft>
              <a:buSzPts val="1400"/>
              <a:buFont typeface="Anaheim"/>
              <a:buChar char="●"/>
              <a:defRPr/>
            </a:lvl7pPr>
            <a:lvl8pPr indent="-317500" lvl="7" marL="3657600">
              <a:lnSpc>
                <a:spcPct val="100000"/>
              </a:lnSpc>
              <a:spcBef>
                <a:spcPts val="0"/>
              </a:spcBef>
              <a:spcAft>
                <a:spcPts val="0"/>
              </a:spcAft>
              <a:buSzPts val="1400"/>
              <a:buFont typeface="Anaheim"/>
              <a:buChar char="○"/>
              <a:defRPr/>
            </a:lvl8pPr>
            <a:lvl9pPr indent="-317500" lvl="8" marL="4114800">
              <a:lnSpc>
                <a:spcPct val="100000"/>
              </a:lnSpc>
              <a:spcBef>
                <a:spcPts val="0"/>
              </a:spcBef>
              <a:spcAft>
                <a:spcPts val="0"/>
              </a:spcAft>
              <a:buSzPts val="1400"/>
              <a:buFont typeface="Anaheim"/>
              <a:buChar char="■"/>
              <a:defRPr/>
            </a:lvl9pPr>
          </a:lstStyle>
          <a:p/>
        </p:txBody>
      </p:sp>
      <p:sp>
        <p:nvSpPr>
          <p:cNvPr id="6706" name="Google Shape;6706;p2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07" name="Google Shape;6707;p25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5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5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710" name="Shape 6710"/>
        <p:cNvGrpSpPr/>
        <p:nvPr/>
      </p:nvGrpSpPr>
      <p:grpSpPr>
        <a:xfrm>
          <a:off x="0" y="0"/>
          <a:ext cx="0" cy="0"/>
          <a:chOff x="0" y="0"/>
          <a:chExt cx="0" cy="0"/>
        </a:xfrm>
      </p:grpSpPr>
      <p:grpSp>
        <p:nvGrpSpPr>
          <p:cNvPr id="6711" name="Google Shape;6711;p256"/>
          <p:cNvGrpSpPr/>
          <p:nvPr/>
        </p:nvGrpSpPr>
        <p:grpSpPr>
          <a:xfrm>
            <a:off x="-230119" y="99782"/>
            <a:ext cx="9399600" cy="5069249"/>
            <a:chOff x="-230119" y="99782"/>
            <a:chExt cx="9399600" cy="5069249"/>
          </a:xfrm>
        </p:grpSpPr>
        <p:grpSp>
          <p:nvGrpSpPr>
            <p:cNvPr id="6712" name="Google Shape;6712;p256"/>
            <p:cNvGrpSpPr/>
            <p:nvPr/>
          </p:nvGrpSpPr>
          <p:grpSpPr>
            <a:xfrm flipH="1">
              <a:off x="-230119" y="445013"/>
              <a:ext cx="9399600" cy="4716226"/>
              <a:chOff x="-31500" y="445013"/>
              <a:chExt cx="9399600" cy="4716226"/>
            </a:xfrm>
          </p:grpSpPr>
          <p:grpSp>
            <p:nvGrpSpPr>
              <p:cNvPr id="6713" name="Google Shape;6713;p256"/>
              <p:cNvGrpSpPr/>
              <p:nvPr/>
            </p:nvGrpSpPr>
            <p:grpSpPr>
              <a:xfrm>
                <a:off x="8218275" y="445013"/>
                <a:ext cx="1149825" cy="4456500"/>
                <a:chOff x="9933750" y="374363"/>
                <a:chExt cx="1149825" cy="4456500"/>
              </a:xfrm>
            </p:grpSpPr>
            <p:sp>
              <p:nvSpPr>
                <p:cNvPr id="6714" name="Google Shape;6714;p256"/>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56"/>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56"/>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56"/>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56"/>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56"/>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56"/>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56"/>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256"/>
              <p:cNvGrpSpPr/>
              <p:nvPr/>
            </p:nvGrpSpPr>
            <p:grpSpPr>
              <a:xfrm>
                <a:off x="-31500" y="580334"/>
                <a:ext cx="915984" cy="3994163"/>
                <a:chOff x="2008200" y="2578500"/>
                <a:chExt cx="446125" cy="1945525"/>
              </a:xfrm>
            </p:grpSpPr>
            <p:sp>
              <p:nvSpPr>
                <p:cNvPr id="6723" name="Google Shape;6723;p25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5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5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5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5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5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5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5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5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5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5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4" name="Google Shape;6734;p256"/>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5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56"/>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7" name="Google Shape;6737;p256"/>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8" name="Google Shape;6738;p256"/>
            <p:cNvGrpSpPr/>
            <p:nvPr/>
          </p:nvGrpSpPr>
          <p:grpSpPr>
            <a:xfrm>
              <a:off x="8205438" y="99782"/>
              <a:ext cx="450575" cy="397400"/>
              <a:chOff x="8512100" y="985082"/>
              <a:chExt cx="450575" cy="397400"/>
            </a:xfrm>
          </p:grpSpPr>
          <p:sp>
            <p:nvSpPr>
              <p:cNvPr id="6739" name="Google Shape;6739;p256"/>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56"/>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41" name="Google Shape;6741;p2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42" name="Google Shape;6742;p256"/>
          <p:cNvSpPr txBox="1"/>
          <p:nvPr>
            <p:ph idx="1" type="subTitle"/>
          </p:nvPr>
        </p:nvSpPr>
        <p:spPr>
          <a:xfrm>
            <a:off x="4926942"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43" name="Google Shape;6743;p256"/>
          <p:cNvSpPr txBox="1"/>
          <p:nvPr>
            <p:ph idx="2" type="subTitle"/>
          </p:nvPr>
        </p:nvSpPr>
        <p:spPr>
          <a:xfrm>
            <a:off x="1368617"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44" name="Google Shape;6744;p256"/>
          <p:cNvSpPr txBox="1"/>
          <p:nvPr>
            <p:ph idx="3" type="subTitle"/>
          </p:nvPr>
        </p:nvSpPr>
        <p:spPr>
          <a:xfrm>
            <a:off x="1368617"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6745" name="Google Shape;6745;p256"/>
          <p:cNvSpPr txBox="1"/>
          <p:nvPr>
            <p:ph idx="4" type="subTitle"/>
          </p:nvPr>
        </p:nvSpPr>
        <p:spPr>
          <a:xfrm>
            <a:off x="4926946"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6746" name="Shape 6746"/>
        <p:cNvGrpSpPr/>
        <p:nvPr/>
      </p:nvGrpSpPr>
      <p:grpSpPr>
        <a:xfrm>
          <a:off x="0" y="0"/>
          <a:ext cx="0" cy="0"/>
          <a:chOff x="0" y="0"/>
          <a:chExt cx="0" cy="0"/>
        </a:xfrm>
      </p:grpSpPr>
      <p:grpSp>
        <p:nvGrpSpPr>
          <p:cNvPr id="6747" name="Google Shape;6747;p257"/>
          <p:cNvGrpSpPr/>
          <p:nvPr/>
        </p:nvGrpSpPr>
        <p:grpSpPr>
          <a:xfrm>
            <a:off x="-486967" y="445013"/>
            <a:ext cx="9855067" cy="4871020"/>
            <a:chOff x="-486967" y="445013"/>
            <a:chExt cx="9855067" cy="4871020"/>
          </a:xfrm>
        </p:grpSpPr>
        <p:grpSp>
          <p:nvGrpSpPr>
            <p:cNvPr id="6748" name="Google Shape;6748;p257"/>
            <p:cNvGrpSpPr/>
            <p:nvPr/>
          </p:nvGrpSpPr>
          <p:grpSpPr>
            <a:xfrm>
              <a:off x="-31500" y="445013"/>
              <a:ext cx="9399600" cy="4716226"/>
              <a:chOff x="-31500" y="445013"/>
              <a:chExt cx="9399600" cy="4716226"/>
            </a:xfrm>
          </p:grpSpPr>
          <p:grpSp>
            <p:nvGrpSpPr>
              <p:cNvPr id="6749" name="Google Shape;6749;p257"/>
              <p:cNvGrpSpPr/>
              <p:nvPr/>
            </p:nvGrpSpPr>
            <p:grpSpPr>
              <a:xfrm>
                <a:off x="8218275" y="445013"/>
                <a:ext cx="1149825" cy="4456500"/>
                <a:chOff x="9933750" y="374363"/>
                <a:chExt cx="1149825" cy="4456500"/>
              </a:xfrm>
            </p:grpSpPr>
            <p:sp>
              <p:nvSpPr>
                <p:cNvPr id="6750" name="Google Shape;6750;p257"/>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57"/>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5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5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5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5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5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57"/>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257"/>
              <p:cNvGrpSpPr/>
              <p:nvPr/>
            </p:nvGrpSpPr>
            <p:grpSpPr>
              <a:xfrm>
                <a:off x="-31500" y="580334"/>
                <a:ext cx="915984" cy="3994163"/>
                <a:chOff x="2008200" y="2578500"/>
                <a:chExt cx="446125" cy="1945525"/>
              </a:xfrm>
            </p:grpSpPr>
            <p:sp>
              <p:nvSpPr>
                <p:cNvPr id="6759" name="Google Shape;6759;p25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5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5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5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5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5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57"/>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57"/>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57"/>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57"/>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57"/>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0" name="Google Shape;6770;p25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5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5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257"/>
            <p:cNvGrpSpPr/>
            <p:nvPr/>
          </p:nvGrpSpPr>
          <p:grpSpPr>
            <a:xfrm flipH="1">
              <a:off x="-486967" y="3338203"/>
              <a:ext cx="1663214" cy="1977830"/>
              <a:chOff x="4234175" y="2958950"/>
              <a:chExt cx="1754075" cy="1384550"/>
            </a:xfrm>
          </p:grpSpPr>
          <p:sp>
            <p:nvSpPr>
              <p:cNvPr id="6774" name="Google Shape;6774;p257"/>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57"/>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76" name="Google Shape;6776;p2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77" name="Google Shape;6777;p257"/>
          <p:cNvSpPr txBox="1"/>
          <p:nvPr>
            <p:ph idx="1" type="subTitle"/>
          </p:nvPr>
        </p:nvSpPr>
        <p:spPr>
          <a:xfrm>
            <a:off x="4700313" y="1456450"/>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78" name="Google Shape;6778;p257"/>
          <p:cNvSpPr txBox="1"/>
          <p:nvPr>
            <p:ph idx="2" type="subTitle"/>
          </p:nvPr>
        </p:nvSpPr>
        <p:spPr>
          <a:xfrm>
            <a:off x="913463" y="1457788"/>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2">
    <p:spTree>
      <p:nvGrpSpPr>
        <p:cNvPr id="6779" name="Shape 6779"/>
        <p:cNvGrpSpPr/>
        <p:nvPr/>
      </p:nvGrpSpPr>
      <p:grpSpPr>
        <a:xfrm>
          <a:off x="0" y="0"/>
          <a:ext cx="0" cy="0"/>
          <a:chOff x="0" y="0"/>
          <a:chExt cx="0" cy="0"/>
        </a:xfrm>
      </p:grpSpPr>
      <p:grpSp>
        <p:nvGrpSpPr>
          <p:cNvPr id="6780" name="Google Shape;6780;p258"/>
          <p:cNvGrpSpPr/>
          <p:nvPr/>
        </p:nvGrpSpPr>
        <p:grpSpPr>
          <a:xfrm>
            <a:off x="-832376" y="-194718"/>
            <a:ext cx="10076550" cy="6350726"/>
            <a:chOff x="-832376" y="-194718"/>
            <a:chExt cx="10076550" cy="6350726"/>
          </a:xfrm>
        </p:grpSpPr>
        <p:grpSp>
          <p:nvGrpSpPr>
            <p:cNvPr id="6781" name="Google Shape;6781;p258"/>
            <p:cNvGrpSpPr/>
            <p:nvPr/>
          </p:nvGrpSpPr>
          <p:grpSpPr>
            <a:xfrm>
              <a:off x="-832376" y="3235484"/>
              <a:ext cx="2983068" cy="2920524"/>
              <a:chOff x="1022025" y="1188825"/>
              <a:chExt cx="3901475" cy="3819675"/>
            </a:xfrm>
          </p:grpSpPr>
          <p:sp>
            <p:nvSpPr>
              <p:cNvPr id="6782" name="Google Shape;6782;p258"/>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58"/>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258"/>
            <p:cNvGrpSpPr/>
            <p:nvPr/>
          </p:nvGrpSpPr>
          <p:grpSpPr>
            <a:xfrm>
              <a:off x="34350" y="-98106"/>
              <a:ext cx="678875" cy="5339725"/>
              <a:chOff x="1252200" y="-178968"/>
              <a:chExt cx="678875" cy="5339725"/>
            </a:xfrm>
          </p:grpSpPr>
          <p:sp>
            <p:nvSpPr>
              <p:cNvPr id="6785" name="Google Shape;6785;p25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5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5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8" name="Google Shape;6788;p25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9" name="Google Shape;6789;p258"/>
            <p:cNvGrpSpPr/>
            <p:nvPr/>
          </p:nvGrpSpPr>
          <p:grpSpPr>
            <a:xfrm>
              <a:off x="8524800" y="-194718"/>
              <a:ext cx="619200" cy="5338225"/>
              <a:chOff x="8524800" y="-194718"/>
              <a:chExt cx="619200" cy="5338225"/>
            </a:xfrm>
          </p:grpSpPr>
          <p:sp>
            <p:nvSpPr>
              <p:cNvPr id="6790" name="Google Shape;6790;p25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5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5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5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5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5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5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5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5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258"/>
            <p:cNvGrpSpPr/>
            <p:nvPr/>
          </p:nvGrpSpPr>
          <p:grpSpPr>
            <a:xfrm>
              <a:off x="-222044" y="4207621"/>
              <a:ext cx="1870524" cy="1067180"/>
              <a:chOff x="137276" y="3854024"/>
              <a:chExt cx="1762650" cy="1005635"/>
            </a:xfrm>
          </p:grpSpPr>
          <p:grpSp>
            <p:nvGrpSpPr>
              <p:cNvPr id="6800" name="Google Shape;6800;p258"/>
              <p:cNvGrpSpPr/>
              <p:nvPr/>
            </p:nvGrpSpPr>
            <p:grpSpPr>
              <a:xfrm>
                <a:off x="137276" y="3854024"/>
                <a:ext cx="1762650" cy="1005635"/>
                <a:chOff x="2083436" y="2909224"/>
                <a:chExt cx="2212439" cy="1262250"/>
              </a:xfrm>
            </p:grpSpPr>
            <p:sp>
              <p:nvSpPr>
                <p:cNvPr id="6801" name="Google Shape;6801;p25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58"/>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3" name="Google Shape;6803;p258"/>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4" name="Google Shape;6804;p258"/>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58"/>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5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7" name="Google Shape;6807;p2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08" name="Google Shape;6808;p258"/>
          <p:cNvSpPr txBox="1"/>
          <p:nvPr>
            <p:ph idx="1" type="subTitle"/>
          </p:nvPr>
        </p:nvSpPr>
        <p:spPr>
          <a:xfrm>
            <a:off x="4571850" y="2194300"/>
            <a:ext cx="3852000" cy="155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
        <p:nvSpPr>
          <p:cNvPr id="6809" name="Google Shape;6809;p258"/>
          <p:cNvSpPr txBox="1"/>
          <p:nvPr>
            <p:ph idx="2" type="subTitle"/>
          </p:nvPr>
        </p:nvSpPr>
        <p:spPr>
          <a:xfrm>
            <a:off x="720000" y="1591425"/>
            <a:ext cx="3852000" cy="2154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49" name="Shape 349"/>
        <p:cNvGrpSpPr/>
        <p:nvPr/>
      </p:nvGrpSpPr>
      <p:grpSpPr>
        <a:xfrm>
          <a:off x="0" y="0"/>
          <a:ext cx="0" cy="0"/>
          <a:chOff x="0" y="0"/>
          <a:chExt cx="0" cy="0"/>
        </a:xfrm>
      </p:grpSpPr>
      <p:grpSp>
        <p:nvGrpSpPr>
          <p:cNvPr id="350" name="Google Shape;350;p27"/>
          <p:cNvGrpSpPr/>
          <p:nvPr/>
        </p:nvGrpSpPr>
        <p:grpSpPr>
          <a:xfrm>
            <a:off x="-230119" y="99782"/>
            <a:ext cx="9399600" cy="5069249"/>
            <a:chOff x="-230119" y="99782"/>
            <a:chExt cx="9399600" cy="5069249"/>
          </a:xfrm>
        </p:grpSpPr>
        <p:grpSp>
          <p:nvGrpSpPr>
            <p:cNvPr id="351" name="Google Shape;351;p27"/>
            <p:cNvGrpSpPr/>
            <p:nvPr/>
          </p:nvGrpSpPr>
          <p:grpSpPr>
            <a:xfrm flipH="1">
              <a:off x="-230119" y="445013"/>
              <a:ext cx="9399600" cy="4716226"/>
              <a:chOff x="-31500" y="445013"/>
              <a:chExt cx="9399600" cy="4716226"/>
            </a:xfrm>
          </p:grpSpPr>
          <p:grpSp>
            <p:nvGrpSpPr>
              <p:cNvPr id="352" name="Google Shape;352;p27"/>
              <p:cNvGrpSpPr/>
              <p:nvPr/>
            </p:nvGrpSpPr>
            <p:grpSpPr>
              <a:xfrm>
                <a:off x="8218275" y="445013"/>
                <a:ext cx="1149825" cy="4456500"/>
                <a:chOff x="9933750" y="374363"/>
                <a:chExt cx="1149825" cy="4456500"/>
              </a:xfrm>
            </p:grpSpPr>
            <p:sp>
              <p:nvSpPr>
                <p:cNvPr id="353" name="Google Shape;353;p27"/>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27"/>
              <p:cNvGrpSpPr/>
              <p:nvPr/>
            </p:nvGrpSpPr>
            <p:grpSpPr>
              <a:xfrm>
                <a:off x="-31500" y="580334"/>
                <a:ext cx="915984" cy="3994163"/>
                <a:chOff x="2008200" y="2578500"/>
                <a:chExt cx="446125" cy="1945525"/>
              </a:xfrm>
            </p:grpSpPr>
            <p:sp>
              <p:nvSpPr>
                <p:cNvPr id="362" name="Google Shape;362;p2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27"/>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7"/>
            <p:cNvGrpSpPr/>
            <p:nvPr/>
          </p:nvGrpSpPr>
          <p:grpSpPr>
            <a:xfrm>
              <a:off x="8205438" y="99782"/>
              <a:ext cx="450575" cy="397400"/>
              <a:chOff x="8512100" y="985082"/>
              <a:chExt cx="450575" cy="397400"/>
            </a:xfrm>
          </p:grpSpPr>
          <p:sp>
            <p:nvSpPr>
              <p:cNvPr id="378" name="Google Shape;378;p27"/>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 name="Google Shape;380;p27"/>
          <p:cNvSpPr txBox="1"/>
          <p:nvPr>
            <p:ph type="title"/>
          </p:nvPr>
        </p:nvSpPr>
        <p:spPr>
          <a:xfrm>
            <a:off x="4190225" y="1084725"/>
            <a:ext cx="3798300" cy="1632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1" name="Google Shape;381;p27"/>
          <p:cNvSpPr txBox="1"/>
          <p:nvPr>
            <p:ph idx="1" type="subTitle"/>
          </p:nvPr>
        </p:nvSpPr>
        <p:spPr>
          <a:xfrm>
            <a:off x="4190225" y="2854701"/>
            <a:ext cx="3798300" cy="78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2" name="Google Shape;382;p27"/>
          <p:cNvSpPr/>
          <p:nvPr>
            <p:ph idx="2" type="pic"/>
          </p:nvPr>
        </p:nvSpPr>
        <p:spPr>
          <a:xfrm>
            <a:off x="935325" y="574625"/>
            <a:ext cx="2943600" cy="3714000"/>
          </a:xfrm>
          <a:prstGeom prst="rect">
            <a:avLst/>
          </a:prstGeom>
          <a:no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810" name="Shape 6810"/>
        <p:cNvGrpSpPr/>
        <p:nvPr/>
      </p:nvGrpSpPr>
      <p:grpSpPr>
        <a:xfrm>
          <a:off x="0" y="0"/>
          <a:ext cx="0" cy="0"/>
          <a:chOff x="0" y="0"/>
          <a:chExt cx="0" cy="0"/>
        </a:xfrm>
      </p:grpSpPr>
      <p:grpSp>
        <p:nvGrpSpPr>
          <p:cNvPr id="6811" name="Google Shape;6811;p259"/>
          <p:cNvGrpSpPr/>
          <p:nvPr/>
        </p:nvGrpSpPr>
        <p:grpSpPr>
          <a:xfrm flipH="1">
            <a:off x="-231432" y="-194718"/>
            <a:ext cx="10423391" cy="6350726"/>
            <a:chOff x="-1015917" y="-194718"/>
            <a:chExt cx="10423391" cy="6350726"/>
          </a:xfrm>
        </p:grpSpPr>
        <p:grpSp>
          <p:nvGrpSpPr>
            <p:cNvPr id="6812" name="Google Shape;6812;p259"/>
            <p:cNvGrpSpPr/>
            <p:nvPr/>
          </p:nvGrpSpPr>
          <p:grpSpPr>
            <a:xfrm>
              <a:off x="-1015917" y="3382634"/>
              <a:ext cx="3166609" cy="2773374"/>
              <a:chOff x="781976" y="1381279"/>
              <a:chExt cx="4141524" cy="3627221"/>
            </a:xfrm>
          </p:grpSpPr>
          <p:sp>
            <p:nvSpPr>
              <p:cNvPr id="6813" name="Google Shape;6813;p259"/>
              <p:cNvSpPr/>
              <p:nvPr/>
            </p:nvSpPr>
            <p:spPr>
              <a:xfrm>
                <a:off x="781976" y="1381279"/>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59"/>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259"/>
            <p:cNvGrpSpPr/>
            <p:nvPr/>
          </p:nvGrpSpPr>
          <p:grpSpPr>
            <a:xfrm>
              <a:off x="34350" y="-98106"/>
              <a:ext cx="678875" cy="5339725"/>
              <a:chOff x="1252200" y="-178968"/>
              <a:chExt cx="678875" cy="5339725"/>
            </a:xfrm>
          </p:grpSpPr>
          <p:sp>
            <p:nvSpPr>
              <p:cNvPr id="6816" name="Google Shape;6816;p259"/>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59"/>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59"/>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9" name="Google Shape;6819;p25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0" name="Google Shape;6820;p259"/>
            <p:cNvGrpSpPr/>
            <p:nvPr/>
          </p:nvGrpSpPr>
          <p:grpSpPr>
            <a:xfrm>
              <a:off x="8524800" y="-194718"/>
              <a:ext cx="619200" cy="5338225"/>
              <a:chOff x="8524800" y="-194718"/>
              <a:chExt cx="619200" cy="5338225"/>
            </a:xfrm>
          </p:grpSpPr>
          <p:sp>
            <p:nvSpPr>
              <p:cNvPr id="6821" name="Google Shape;6821;p259"/>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59"/>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59"/>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59"/>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59"/>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59"/>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59"/>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59"/>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59"/>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259"/>
            <p:cNvGrpSpPr/>
            <p:nvPr/>
          </p:nvGrpSpPr>
          <p:grpSpPr>
            <a:xfrm>
              <a:off x="-222044" y="4207621"/>
              <a:ext cx="1870524" cy="1067180"/>
              <a:chOff x="137276" y="3854024"/>
              <a:chExt cx="1762650" cy="1005635"/>
            </a:xfrm>
          </p:grpSpPr>
          <p:grpSp>
            <p:nvGrpSpPr>
              <p:cNvPr id="6831" name="Google Shape;6831;p259"/>
              <p:cNvGrpSpPr/>
              <p:nvPr/>
            </p:nvGrpSpPr>
            <p:grpSpPr>
              <a:xfrm>
                <a:off x="137276" y="3854024"/>
                <a:ext cx="1762650" cy="1005635"/>
                <a:chOff x="2083436" y="2909224"/>
                <a:chExt cx="2212439" cy="1262250"/>
              </a:xfrm>
            </p:grpSpPr>
            <p:sp>
              <p:nvSpPr>
                <p:cNvPr id="6832" name="Google Shape;6832;p259"/>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59"/>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4" name="Google Shape;6834;p259"/>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5" name="Google Shape;6835;p259"/>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59"/>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59"/>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8" name="Google Shape;6838;p2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39" name="Google Shape;6839;p259"/>
          <p:cNvSpPr txBox="1"/>
          <p:nvPr>
            <p:ph idx="1" type="subTitle"/>
          </p:nvPr>
        </p:nvSpPr>
        <p:spPr>
          <a:xfrm>
            <a:off x="1229586"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40" name="Google Shape;6840;p259"/>
          <p:cNvSpPr txBox="1"/>
          <p:nvPr>
            <p:ph idx="2" type="subTitle"/>
          </p:nvPr>
        </p:nvSpPr>
        <p:spPr>
          <a:xfrm>
            <a:off x="3524779"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41" name="Google Shape;6841;p259"/>
          <p:cNvSpPr txBox="1"/>
          <p:nvPr>
            <p:ph idx="3" type="subTitle"/>
          </p:nvPr>
        </p:nvSpPr>
        <p:spPr>
          <a:xfrm>
            <a:off x="5820593"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42" name="Google Shape;6842;p259"/>
          <p:cNvSpPr txBox="1"/>
          <p:nvPr>
            <p:ph idx="4" type="subTitle"/>
          </p:nvPr>
        </p:nvSpPr>
        <p:spPr>
          <a:xfrm>
            <a:off x="1229586"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43" name="Google Shape;6843;p259"/>
          <p:cNvSpPr txBox="1"/>
          <p:nvPr>
            <p:ph idx="5" type="subTitle"/>
          </p:nvPr>
        </p:nvSpPr>
        <p:spPr>
          <a:xfrm>
            <a:off x="3524779"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44" name="Google Shape;6844;p259"/>
          <p:cNvSpPr txBox="1"/>
          <p:nvPr>
            <p:ph idx="6" type="subTitle"/>
          </p:nvPr>
        </p:nvSpPr>
        <p:spPr>
          <a:xfrm>
            <a:off x="5820593"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845" name="Shape 6845"/>
        <p:cNvGrpSpPr/>
        <p:nvPr/>
      </p:nvGrpSpPr>
      <p:grpSpPr>
        <a:xfrm>
          <a:off x="0" y="0"/>
          <a:ext cx="0" cy="0"/>
          <a:chOff x="0" y="0"/>
          <a:chExt cx="0" cy="0"/>
        </a:xfrm>
      </p:grpSpPr>
      <p:grpSp>
        <p:nvGrpSpPr>
          <p:cNvPr id="6846" name="Google Shape;6846;p260"/>
          <p:cNvGrpSpPr/>
          <p:nvPr/>
        </p:nvGrpSpPr>
        <p:grpSpPr>
          <a:xfrm>
            <a:off x="-31500" y="445013"/>
            <a:ext cx="9399600" cy="4716226"/>
            <a:chOff x="-31500" y="445013"/>
            <a:chExt cx="9399600" cy="4716226"/>
          </a:xfrm>
        </p:grpSpPr>
        <p:grpSp>
          <p:nvGrpSpPr>
            <p:cNvPr id="6847" name="Google Shape;6847;p260"/>
            <p:cNvGrpSpPr/>
            <p:nvPr/>
          </p:nvGrpSpPr>
          <p:grpSpPr>
            <a:xfrm>
              <a:off x="8218275" y="445013"/>
              <a:ext cx="1149825" cy="4456500"/>
              <a:chOff x="9933750" y="374363"/>
              <a:chExt cx="1149825" cy="4456500"/>
            </a:xfrm>
          </p:grpSpPr>
          <p:sp>
            <p:nvSpPr>
              <p:cNvPr id="6848" name="Google Shape;6848;p260"/>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60"/>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60"/>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60"/>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60"/>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60"/>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60"/>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60"/>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260"/>
            <p:cNvGrpSpPr/>
            <p:nvPr/>
          </p:nvGrpSpPr>
          <p:grpSpPr>
            <a:xfrm>
              <a:off x="-31500" y="580334"/>
              <a:ext cx="915984" cy="3994163"/>
              <a:chOff x="2008200" y="2578500"/>
              <a:chExt cx="446125" cy="1945525"/>
            </a:xfrm>
          </p:grpSpPr>
          <p:sp>
            <p:nvSpPr>
              <p:cNvPr id="6857" name="Google Shape;6857;p26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6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6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6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6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6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6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6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6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6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6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8" name="Google Shape;6868;p260"/>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6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60"/>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1" name="Google Shape;6871;p2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72" name="Google Shape;6872;p260"/>
          <p:cNvSpPr txBox="1"/>
          <p:nvPr>
            <p:ph idx="1" type="subTitle"/>
          </p:nvPr>
        </p:nvSpPr>
        <p:spPr>
          <a:xfrm>
            <a:off x="2343922"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73" name="Google Shape;6873;p260"/>
          <p:cNvSpPr txBox="1"/>
          <p:nvPr>
            <p:ph idx="2" type="subTitle"/>
          </p:nvPr>
        </p:nvSpPr>
        <p:spPr>
          <a:xfrm>
            <a:off x="5932788"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74" name="Google Shape;6874;p260"/>
          <p:cNvSpPr txBox="1"/>
          <p:nvPr>
            <p:ph idx="3" type="subTitle"/>
          </p:nvPr>
        </p:nvSpPr>
        <p:spPr>
          <a:xfrm>
            <a:off x="2343922"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75" name="Google Shape;6875;p260"/>
          <p:cNvSpPr txBox="1"/>
          <p:nvPr>
            <p:ph idx="4" type="subTitle"/>
          </p:nvPr>
        </p:nvSpPr>
        <p:spPr>
          <a:xfrm>
            <a:off x="5932938"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76" name="Google Shape;6876;p260"/>
          <p:cNvSpPr txBox="1"/>
          <p:nvPr>
            <p:ph idx="5" type="subTitle"/>
          </p:nvPr>
        </p:nvSpPr>
        <p:spPr>
          <a:xfrm>
            <a:off x="2343772"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6877" name="Google Shape;6877;p260"/>
          <p:cNvSpPr txBox="1"/>
          <p:nvPr>
            <p:ph idx="6" type="subTitle"/>
          </p:nvPr>
        </p:nvSpPr>
        <p:spPr>
          <a:xfrm>
            <a:off x="2343772"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6878" name="Google Shape;6878;p260"/>
          <p:cNvSpPr txBox="1"/>
          <p:nvPr>
            <p:ph idx="7" type="subTitle"/>
          </p:nvPr>
        </p:nvSpPr>
        <p:spPr>
          <a:xfrm>
            <a:off x="5932787"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6879" name="Google Shape;6879;p260"/>
          <p:cNvSpPr txBox="1"/>
          <p:nvPr>
            <p:ph idx="8" type="subTitle"/>
          </p:nvPr>
        </p:nvSpPr>
        <p:spPr>
          <a:xfrm>
            <a:off x="5932787"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grpSp>
        <p:nvGrpSpPr>
          <p:cNvPr id="6880" name="Google Shape;6880;p260"/>
          <p:cNvGrpSpPr/>
          <p:nvPr/>
        </p:nvGrpSpPr>
        <p:grpSpPr>
          <a:xfrm>
            <a:off x="7365664" y="4003175"/>
            <a:ext cx="2037630" cy="1580487"/>
            <a:chOff x="7365664" y="4003175"/>
            <a:chExt cx="2037630" cy="1580487"/>
          </a:xfrm>
        </p:grpSpPr>
        <p:sp>
          <p:nvSpPr>
            <p:cNvPr id="6881" name="Google Shape;6881;p260"/>
            <p:cNvSpPr/>
            <p:nvPr/>
          </p:nvSpPr>
          <p:spPr>
            <a:xfrm flipH="1">
              <a:off x="7365664" y="4101300"/>
              <a:ext cx="1769086" cy="57268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60"/>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260"/>
          <p:cNvGrpSpPr/>
          <p:nvPr/>
        </p:nvGrpSpPr>
        <p:grpSpPr>
          <a:xfrm flipH="1">
            <a:off x="-486967" y="3338203"/>
            <a:ext cx="1663214" cy="1977830"/>
            <a:chOff x="4234175" y="2958950"/>
            <a:chExt cx="1754075" cy="1384550"/>
          </a:xfrm>
        </p:grpSpPr>
        <p:sp>
          <p:nvSpPr>
            <p:cNvPr id="6884" name="Google Shape;6884;p260"/>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60"/>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886" name="Shape 6886"/>
        <p:cNvGrpSpPr/>
        <p:nvPr/>
      </p:nvGrpSpPr>
      <p:grpSpPr>
        <a:xfrm>
          <a:off x="0" y="0"/>
          <a:ext cx="0" cy="0"/>
          <a:chOff x="0" y="0"/>
          <a:chExt cx="0" cy="0"/>
        </a:xfrm>
      </p:grpSpPr>
      <p:sp>
        <p:nvSpPr>
          <p:cNvPr id="6887" name="Google Shape;6887;p2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88" name="Google Shape;6888;p261"/>
          <p:cNvSpPr txBox="1"/>
          <p:nvPr>
            <p:ph idx="1" type="subTitle"/>
          </p:nvPr>
        </p:nvSpPr>
        <p:spPr>
          <a:xfrm>
            <a:off x="1238978" y="1815424"/>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89" name="Google Shape;6889;p261"/>
          <p:cNvSpPr txBox="1"/>
          <p:nvPr>
            <p:ph idx="2" type="subTitle"/>
          </p:nvPr>
        </p:nvSpPr>
        <p:spPr>
          <a:xfrm>
            <a:off x="3536390" y="1815424"/>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90" name="Google Shape;6890;p261"/>
          <p:cNvSpPr txBox="1"/>
          <p:nvPr>
            <p:ph idx="3" type="subTitle"/>
          </p:nvPr>
        </p:nvSpPr>
        <p:spPr>
          <a:xfrm>
            <a:off x="1238978" y="3313938"/>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91" name="Google Shape;6891;p261"/>
          <p:cNvSpPr txBox="1"/>
          <p:nvPr>
            <p:ph idx="4" type="subTitle"/>
          </p:nvPr>
        </p:nvSpPr>
        <p:spPr>
          <a:xfrm>
            <a:off x="3536390" y="3313938"/>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92" name="Google Shape;6892;p261"/>
          <p:cNvSpPr txBox="1"/>
          <p:nvPr>
            <p:ph idx="5" type="subTitle"/>
          </p:nvPr>
        </p:nvSpPr>
        <p:spPr>
          <a:xfrm>
            <a:off x="5831330" y="1815424"/>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93" name="Google Shape;6893;p261"/>
          <p:cNvSpPr txBox="1"/>
          <p:nvPr>
            <p:ph idx="6" type="subTitle"/>
          </p:nvPr>
        </p:nvSpPr>
        <p:spPr>
          <a:xfrm>
            <a:off x="5831330" y="3313938"/>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94" name="Google Shape;6894;p261"/>
          <p:cNvSpPr txBox="1"/>
          <p:nvPr>
            <p:ph idx="7" type="subTitle"/>
          </p:nvPr>
        </p:nvSpPr>
        <p:spPr>
          <a:xfrm>
            <a:off x="1237400" y="1553937"/>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95" name="Google Shape;6895;p261"/>
          <p:cNvSpPr txBox="1"/>
          <p:nvPr>
            <p:ph idx="8" type="subTitle"/>
          </p:nvPr>
        </p:nvSpPr>
        <p:spPr>
          <a:xfrm>
            <a:off x="3534811" y="1553937"/>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96" name="Google Shape;6896;p261"/>
          <p:cNvSpPr txBox="1"/>
          <p:nvPr>
            <p:ph idx="9" type="subTitle"/>
          </p:nvPr>
        </p:nvSpPr>
        <p:spPr>
          <a:xfrm>
            <a:off x="5829749" y="1553937"/>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97" name="Google Shape;6897;p261"/>
          <p:cNvSpPr txBox="1"/>
          <p:nvPr>
            <p:ph idx="13" type="subTitle"/>
          </p:nvPr>
        </p:nvSpPr>
        <p:spPr>
          <a:xfrm>
            <a:off x="1237400" y="3051314"/>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98" name="Google Shape;6898;p261"/>
          <p:cNvSpPr txBox="1"/>
          <p:nvPr>
            <p:ph idx="14" type="subTitle"/>
          </p:nvPr>
        </p:nvSpPr>
        <p:spPr>
          <a:xfrm>
            <a:off x="3534811" y="3051314"/>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99" name="Google Shape;6899;p261"/>
          <p:cNvSpPr txBox="1"/>
          <p:nvPr>
            <p:ph idx="15" type="subTitle"/>
          </p:nvPr>
        </p:nvSpPr>
        <p:spPr>
          <a:xfrm>
            <a:off x="5829749" y="3051314"/>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900" name="Google Shape;6900;p261"/>
          <p:cNvGrpSpPr/>
          <p:nvPr/>
        </p:nvGrpSpPr>
        <p:grpSpPr>
          <a:xfrm>
            <a:off x="-1446794" y="-194718"/>
            <a:ext cx="10854268" cy="6389043"/>
            <a:chOff x="-1446794" y="-194718"/>
            <a:chExt cx="10854268" cy="6389043"/>
          </a:xfrm>
        </p:grpSpPr>
        <p:grpSp>
          <p:nvGrpSpPr>
            <p:cNvPr id="6901" name="Google Shape;6901;p261"/>
            <p:cNvGrpSpPr/>
            <p:nvPr/>
          </p:nvGrpSpPr>
          <p:grpSpPr>
            <a:xfrm>
              <a:off x="-1446794" y="3236799"/>
              <a:ext cx="3615316" cy="2957526"/>
              <a:chOff x="218444" y="1190545"/>
              <a:chExt cx="4728375" cy="3868069"/>
            </a:xfrm>
          </p:grpSpPr>
          <p:sp>
            <p:nvSpPr>
              <p:cNvPr id="6902" name="Google Shape;6902;p261"/>
              <p:cNvSpPr/>
              <p:nvPr/>
            </p:nvSpPr>
            <p:spPr>
              <a:xfrm>
                <a:off x="218444" y="1190545"/>
                <a:ext cx="3990595" cy="2968018"/>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61"/>
              <p:cNvSpPr/>
              <p:nvPr/>
            </p:nvSpPr>
            <p:spPr>
              <a:xfrm>
                <a:off x="492505" y="1302479"/>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261"/>
            <p:cNvGrpSpPr/>
            <p:nvPr/>
          </p:nvGrpSpPr>
          <p:grpSpPr>
            <a:xfrm>
              <a:off x="34350" y="-98106"/>
              <a:ext cx="678875" cy="5339725"/>
              <a:chOff x="1252200" y="-178968"/>
              <a:chExt cx="678875" cy="5339725"/>
            </a:xfrm>
          </p:grpSpPr>
          <p:sp>
            <p:nvSpPr>
              <p:cNvPr id="6905" name="Google Shape;6905;p261"/>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61"/>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61"/>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8" name="Google Shape;6908;p26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9" name="Google Shape;6909;p261"/>
            <p:cNvGrpSpPr/>
            <p:nvPr/>
          </p:nvGrpSpPr>
          <p:grpSpPr>
            <a:xfrm>
              <a:off x="8524800" y="-194718"/>
              <a:ext cx="619200" cy="5338225"/>
              <a:chOff x="8524800" y="-194718"/>
              <a:chExt cx="619200" cy="5338225"/>
            </a:xfrm>
          </p:grpSpPr>
          <p:sp>
            <p:nvSpPr>
              <p:cNvPr id="6910" name="Google Shape;6910;p261"/>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61"/>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61"/>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61"/>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61"/>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61"/>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61"/>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61"/>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61"/>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261"/>
            <p:cNvGrpSpPr/>
            <p:nvPr/>
          </p:nvGrpSpPr>
          <p:grpSpPr>
            <a:xfrm>
              <a:off x="-222044" y="4207621"/>
              <a:ext cx="1870524" cy="1067180"/>
              <a:chOff x="137276" y="3854024"/>
              <a:chExt cx="1762650" cy="1005635"/>
            </a:xfrm>
          </p:grpSpPr>
          <p:grpSp>
            <p:nvGrpSpPr>
              <p:cNvPr id="6920" name="Google Shape;6920;p261"/>
              <p:cNvGrpSpPr/>
              <p:nvPr/>
            </p:nvGrpSpPr>
            <p:grpSpPr>
              <a:xfrm>
                <a:off x="137276" y="3854024"/>
                <a:ext cx="1762650" cy="1005635"/>
                <a:chOff x="2083436" y="2909224"/>
                <a:chExt cx="2212439" cy="1262250"/>
              </a:xfrm>
            </p:grpSpPr>
            <p:sp>
              <p:nvSpPr>
                <p:cNvPr id="6921" name="Google Shape;6921;p261"/>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61"/>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3" name="Google Shape;6923;p261"/>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4" name="Google Shape;6924;p261"/>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61"/>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61"/>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927" name="Shape 6927"/>
        <p:cNvGrpSpPr/>
        <p:nvPr/>
      </p:nvGrpSpPr>
      <p:grpSpPr>
        <a:xfrm>
          <a:off x="0" y="0"/>
          <a:ext cx="0" cy="0"/>
          <a:chOff x="0" y="0"/>
          <a:chExt cx="0" cy="0"/>
        </a:xfrm>
      </p:grpSpPr>
      <p:grpSp>
        <p:nvGrpSpPr>
          <p:cNvPr id="6928" name="Google Shape;6928;p262"/>
          <p:cNvGrpSpPr/>
          <p:nvPr/>
        </p:nvGrpSpPr>
        <p:grpSpPr>
          <a:xfrm>
            <a:off x="-26200" y="4109840"/>
            <a:ext cx="9196375" cy="1053048"/>
            <a:chOff x="100" y="4108190"/>
            <a:chExt cx="9196375" cy="1053048"/>
          </a:xfrm>
        </p:grpSpPr>
        <p:sp>
          <p:nvSpPr>
            <p:cNvPr id="6929" name="Google Shape;6929;p26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0" name="Google Shape;6930;p262"/>
            <p:cNvGrpSpPr/>
            <p:nvPr/>
          </p:nvGrpSpPr>
          <p:grpSpPr>
            <a:xfrm flipH="1">
              <a:off x="4155950" y="4108190"/>
              <a:ext cx="5040525" cy="1052550"/>
              <a:chOff x="1900275" y="4474575"/>
              <a:chExt cx="5040525" cy="1052550"/>
            </a:xfrm>
          </p:grpSpPr>
          <p:sp>
            <p:nvSpPr>
              <p:cNvPr id="6931" name="Google Shape;6931;p262"/>
              <p:cNvSpPr/>
              <p:nvPr/>
            </p:nvSpPr>
            <p:spPr>
              <a:xfrm>
                <a:off x="4247800" y="5053975"/>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62"/>
              <p:cNvSpPr/>
              <p:nvPr/>
            </p:nvSpPr>
            <p:spPr>
              <a:xfrm>
                <a:off x="1900275" y="44745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33" name="Google Shape;6933;p262"/>
          <p:cNvSpPr txBox="1"/>
          <p:nvPr>
            <p:ph hasCustomPrompt="1" type="title"/>
          </p:nvPr>
        </p:nvSpPr>
        <p:spPr>
          <a:xfrm>
            <a:off x="713225" y="745538"/>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934" name="Google Shape;6934;p262"/>
          <p:cNvSpPr txBox="1"/>
          <p:nvPr>
            <p:ph idx="1" type="subTitle"/>
          </p:nvPr>
        </p:nvSpPr>
        <p:spPr>
          <a:xfrm>
            <a:off x="713225" y="1424806"/>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935" name="Google Shape;6935;p262"/>
          <p:cNvSpPr txBox="1"/>
          <p:nvPr>
            <p:ph hasCustomPrompt="1" idx="2" type="title"/>
          </p:nvPr>
        </p:nvSpPr>
        <p:spPr>
          <a:xfrm>
            <a:off x="713225" y="2041954"/>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936" name="Google Shape;6936;p262"/>
          <p:cNvSpPr txBox="1"/>
          <p:nvPr>
            <p:ph idx="3" type="subTitle"/>
          </p:nvPr>
        </p:nvSpPr>
        <p:spPr>
          <a:xfrm>
            <a:off x="713225" y="2723794"/>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937" name="Google Shape;6937;p262"/>
          <p:cNvSpPr txBox="1"/>
          <p:nvPr>
            <p:ph hasCustomPrompt="1" idx="4" type="title"/>
          </p:nvPr>
        </p:nvSpPr>
        <p:spPr>
          <a:xfrm>
            <a:off x="713225" y="3340946"/>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938" name="Google Shape;6938;p262"/>
          <p:cNvSpPr txBox="1"/>
          <p:nvPr>
            <p:ph idx="5" type="subTitle"/>
          </p:nvPr>
        </p:nvSpPr>
        <p:spPr>
          <a:xfrm>
            <a:off x="713225" y="4025357"/>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6939" name="Shape 6939"/>
        <p:cNvGrpSpPr/>
        <p:nvPr/>
      </p:nvGrpSpPr>
      <p:grpSpPr>
        <a:xfrm>
          <a:off x="0" y="0"/>
          <a:ext cx="0" cy="0"/>
          <a:chOff x="0" y="0"/>
          <a:chExt cx="0" cy="0"/>
        </a:xfrm>
      </p:grpSpPr>
      <p:sp>
        <p:nvSpPr>
          <p:cNvPr id="6940" name="Google Shape;6940;p2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941" name="Google Shape;6941;p263"/>
          <p:cNvGrpSpPr/>
          <p:nvPr/>
        </p:nvGrpSpPr>
        <p:grpSpPr>
          <a:xfrm>
            <a:off x="-389398" y="445013"/>
            <a:ext cx="9833698" cy="5138650"/>
            <a:chOff x="-389398" y="445013"/>
            <a:chExt cx="9833698" cy="5138650"/>
          </a:xfrm>
        </p:grpSpPr>
        <p:sp>
          <p:nvSpPr>
            <p:cNvPr id="6942" name="Google Shape;6942;p263"/>
            <p:cNvSpPr/>
            <p:nvPr/>
          </p:nvSpPr>
          <p:spPr>
            <a:xfrm flipH="1">
              <a:off x="7280814" y="4208471"/>
              <a:ext cx="1853934" cy="63790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3" name="Google Shape;6943;p263"/>
            <p:cNvGrpSpPr/>
            <p:nvPr/>
          </p:nvGrpSpPr>
          <p:grpSpPr>
            <a:xfrm>
              <a:off x="-31500" y="445013"/>
              <a:ext cx="9475800" cy="4716226"/>
              <a:chOff x="-31500" y="445013"/>
              <a:chExt cx="9475800" cy="4716226"/>
            </a:xfrm>
          </p:grpSpPr>
          <p:grpSp>
            <p:nvGrpSpPr>
              <p:cNvPr id="6944" name="Google Shape;6944;p263"/>
              <p:cNvGrpSpPr/>
              <p:nvPr/>
            </p:nvGrpSpPr>
            <p:grpSpPr>
              <a:xfrm>
                <a:off x="8294475" y="445013"/>
                <a:ext cx="1149825" cy="4456500"/>
                <a:chOff x="10009950" y="374363"/>
                <a:chExt cx="1149825" cy="4456500"/>
              </a:xfrm>
            </p:grpSpPr>
            <p:sp>
              <p:nvSpPr>
                <p:cNvPr id="6945" name="Google Shape;6945;p263"/>
                <p:cNvSpPr/>
                <p:nvPr/>
              </p:nvSpPr>
              <p:spPr>
                <a:xfrm>
                  <a:off x="107037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63"/>
                <p:cNvSpPr/>
                <p:nvPr/>
              </p:nvSpPr>
              <p:spPr>
                <a:xfrm>
                  <a:off x="109399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6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6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6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6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6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63"/>
                <p:cNvSpPr/>
                <p:nvPr/>
              </p:nvSpPr>
              <p:spPr>
                <a:xfrm>
                  <a:off x="100099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263"/>
              <p:cNvGrpSpPr/>
              <p:nvPr/>
            </p:nvGrpSpPr>
            <p:grpSpPr>
              <a:xfrm>
                <a:off x="-31500" y="580334"/>
                <a:ext cx="744035" cy="3994163"/>
                <a:chOff x="2008200" y="2578500"/>
                <a:chExt cx="362378" cy="1945525"/>
              </a:xfrm>
            </p:grpSpPr>
            <p:sp>
              <p:nvSpPr>
                <p:cNvPr id="6954" name="Google Shape;6954;p26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6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6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6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6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6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63"/>
                <p:cNvSpPr/>
                <p:nvPr/>
              </p:nvSpPr>
              <p:spPr>
                <a:xfrm>
                  <a:off x="2024403"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63"/>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63"/>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63"/>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63"/>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5" name="Google Shape;6965;p26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6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6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8" name="Google Shape;6968;p263"/>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9" name="Google Shape;6969;p263"/>
            <p:cNvGrpSpPr/>
            <p:nvPr/>
          </p:nvGrpSpPr>
          <p:grpSpPr>
            <a:xfrm flipH="1">
              <a:off x="-389398" y="3693606"/>
              <a:ext cx="1364320" cy="1622416"/>
              <a:chOff x="4234175" y="2958950"/>
              <a:chExt cx="1754075" cy="1384550"/>
            </a:xfrm>
          </p:grpSpPr>
          <p:sp>
            <p:nvSpPr>
              <p:cNvPr id="6970" name="Google Shape;6970;p263"/>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63"/>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972" name="Shape 6972"/>
        <p:cNvGrpSpPr/>
        <p:nvPr/>
      </p:nvGrpSpPr>
      <p:grpSpPr>
        <a:xfrm>
          <a:off x="0" y="0"/>
          <a:ext cx="0" cy="0"/>
          <a:chOff x="0" y="0"/>
          <a:chExt cx="0" cy="0"/>
        </a:xfrm>
      </p:grpSpPr>
      <p:grpSp>
        <p:nvGrpSpPr>
          <p:cNvPr id="6973" name="Google Shape;6973;p264"/>
          <p:cNvGrpSpPr/>
          <p:nvPr/>
        </p:nvGrpSpPr>
        <p:grpSpPr>
          <a:xfrm>
            <a:off x="-744125" y="-194718"/>
            <a:ext cx="10404199" cy="6072496"/>
            <a:chOff x="-744125" y="-194718"/>
            <a:chExt cx="10404199" cy="6072496"/>
          </a:xfrm>
        </p:grpSpPr>
        <p:sp>
          <p:nvSpPr>
            <p:cNvPr id="6974" name="Google Shape;6974;p264"/>
            <p:cNvSpPr/>
            <p:nvPr/>
          </p:nvSpPr>
          <p:spPr>
            <a:xfrm>
              <a:off x="-744125" y="3487300"/>
              <a:ext cx="2834812" cy="2390478"/>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5" name="Google Shape;6975;p264"/>
            <p:cNvGrpSpPr/>
            <p:nvPr/>
          </p:nvGrpSpPr>
          <p:grpSpPr>
            <a:xfrm>
              <a:off x="34350" y="-98106"/>
              <a:ext cx="678875" cy="5339725"/>
              <a:chOff x="1252200" y="-178968"/>
              <a:chExt cx="678875" cy="5339725"/>
            </a:xfrm>
          </p:grpSpPr>
          <p:sp>
            <p:nvSpPr>
              <p:cNvPr id="6976" name="Google Shape;6976;p264"/>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64"/>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64"/>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9" name="Google Shape;6979;p26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0" name="Google Shape;6980;p264"/>
            <p:cNvGrpSpPr/>
            <p:nvPr/>
          </p:nvGrpSpPr>
          <p:grpSpPr>
            <a:xfrm>
              <a:off x="8524800" y="-194718"/>
              <a:ext cx="619200" cy="5338225"/>
              <a:chOff x="8524800" y="-194718"/>
              <a:chExt cx="619200" cy="5338225"/>
            </a:xfrm>
          </p:grpSpPr>
          <p:sp>
            <p:nvSpPr>
              <p:cNvPr id="6981" name="Google Shape;6981;p264"/>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264"/>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264"/>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64"/>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264"/>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264"/>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64"/>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64"/>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64"/>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264"/>
            <p:cNvGrpSpPr/>
            <p:nvPr/>
          </p:nvGrpSpPr>
          <p:grpSpPr>
            <a:xfrm>
              <a:off x="-222044" y="4207621"/>
              <a:ext cx="1458099" cy="1067180"/>
              <a:chOff x="137276" y="3854024"/>
              <a:chExt cx="1374010" cy="1005635"/>
            </a:xfrm>
          </p:grpSpPr>
          <p:grpSp>
            <p:nvGrpSpPr>
              <p:cNvPr id="6991" name="Google Shape;6991;p264"/>
              <p:cNvGrpSpPr/>
              <p:nvPr/>
            </p:nvGrpSpPr>
            <p:grpSpPr>
              <a:xfrm>
                <a:off x="137276" y="3854024"/>
                <a:ext cx="1374010" cy="1005635"/>
                <a:chOff x="2083436" y="2909224"/>
                <a:chExt cx="1724626" cy="1262250"/>
              </a:xfrm>
            </p:grpSpPr>
            <p:sp>
              <p:nvSpPr>
                <p:cNvPr id="6992" name="Google Shape;6992;p264"/>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64"/>
                <p:cNvSpPr/>
                <p:nvPr/>
              </p:nvSpPr>
              <p:spPr>
                <a:xfrm>
                  <a:off x="2811413" y="3158697"/>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4" name="Google Shape;6994;p264"/>
              <p:cNvSpPr/>
              <p:nvPr/>
            </p:nvSpPr>
            <p:spPr>
              <a:xfrm>
                <a:off x="778421" y="4304149"/>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5" name="Google Shape;6995;p264"/>
            <p:cNvSpPr/>
            <p:nvPr/>
          </p:nvSpPr>
          <p:spPr>
            <a:xfrm flipH="1" rot="-1145938">
              <a:off x="8227427" y="36421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64"/>
            <p:cNvSpPr/>
            <p:nvPr/>
          </p:nvSpPr>
          <p:spPr>
            <a:xfrm>
              <a:off x="7172775" y="4329721"/>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64"/>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8" name="Google Shape;6998;p2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6999" name="Shape 6999"/>
        <p:cNvGrpSpPr/>
        <p:nvPr/>
      </p:nvGrpSpPr>
      <p:grpSpPr>
        <a:xfrm>
          <a:off x="0" y="0"/>
          <a:ext cx="0" cy="0"/>
          <a:chOff x="0" y="0"/>
          <a:chExt cx="0" cy="0"/>
        </a:xfrm>
      </p:grpSpPr>
      <p:grpSp>
        <p:nvGrpSpPr>
          <p:cNvPr id="7000" name="Google Shape;7000;p265"/>
          <p:cNvGrpSpPr/>
          <p:nvPr/>
        </p:nvGrpSpPr>
        <p:grpSpPr>
          <a:xfrm flipH="1">
            <a:off x="-382382" y="445013"/>
            <a:ext cx="9580991" cy="4793942"/>
            <a:chOff x="-31500" y="445013"/>
            <a:chExt cx="9580991" cy="4793942"/>
          </a:xfrm>
        </p:grpSpPr>
        <p:grpSp>
          <p:nvGrpSpPr>
            <p:cNvPr id="7001" name="Google Shape;7001;p265"/>
            <p:cNvGrpSpPr/>
            <p:nvPr/>
          </p:nvGrpSpPr>
          <p:grpSpPr>
            <a:xfrm>
              <a:off x="8036844" y="445013"/>
              <a:ext cx="1512647" cy="4456500"/>
              <a:chOff x="9752319" y="374363"/>
              <a:chExt cx="1512647" cy="4456500"/>
            </a:xfrm>
          </p:grpSpPr>
          <p:sp>
            <p:nvSpPr>
              <p:cNvPr id="7002" name="Google Shape;7002;p265"/>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65"/>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6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6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6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6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6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65"/>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265"/>
            <p:cNvGrpSpPr/>
            <p:nvPr/>
          </p:nvGrpSpPr>
          <p:grpSpPr>
            <a:xfrm>
              <a:off x="-31500" y="580334"/>
              <a:ext cx="839784" cy="3994163"/>
              <a:chOff x="2008200" y="2578500"/>
              <a:chExt cx="409012" cy="1945525"/>
            </a:xfrm>
          </p:grpSpPr>
          <p:sp>
            <p:nvSpPr>
              <p:cNvPr id="7011" name="Google Shape;7011;p26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6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6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6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6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6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65"/>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65"/>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65"/>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65"/>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65"/>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2" name="Google Shape;7022;p265"/>
            <p:cNvSpPr/>
            <p:nvPr/>
          </p:nvSpPr>
          <p:spPr>
            <a:xfrm>
              <a:off x="-1" y="4520235"/>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265"/>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26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5" name="Google Shape;7025;p2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26" name="Google Shape;7026;p265"/>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7" name="Google Shape;7027;p265"/>
          <p:cNvGrpSpPr/>
          <p:nvPr/>
        </p:nvGrpSpPr>
        <p:grpSpPr>
          <a:xfrm>
            <a:off x="8218609" y="3338203"/>
            <a:ext cx="1663214" cy="1977830"/>
            <a:chOff x="4395742" y="2958950"/>
            <a:chExt cx="1754075" cy="1384550"/>
          </a:xfrm>
        </p:grpSpPr>
        <p:sp>
          <p:nvSpPr>
            <p:cNvPr id="7028" name="Google Shape;7028;p265"/>
            <p:cNvSpPr/>
            <p:nvPr/>
          </p:nvSpPr>
          <p:spPr>
            <a:xfrm>
              <a:off x="4395742"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65"/>
            <p:cNvSpPr/>
            <p:nvPr/>
          </p:nvSpPr>
          <p:spPr>
            <a:xfrm>
              <a:off x="4914967"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030" name="Shape 7030"/>
        <p:cNvGrpSpPr/>
        <p:nvPr/>
      </p:nvGrpSpPr>
      <p:grpSpPr>
        <a:xfrm>
          <a:off x="0" y="0"/>
          <a:ext cx="0" cy="0"/>
          <a:chOff x="0" y="0"/>
          <a:chExt cx="0" cy="0"/>
        </a:xfrm>
      </p:grpSpPr>
      <p:grpSp>
        <p:nvGrpSpPr>
          <p:cNvPr id="7031" name="Google Shape;7031;p266"/>
          <p:cNvGrpSpPr/>
          <p:nvPr/>
        </p:nvGrpSpPr>
        <p:grpSpPr>
          <a:xfrm flipH="1">
            <a:off x="-11164" y="4430150"/>
            <a:ext cx="9228771" cy="710200"/>
            <a:chOff x="1901275" y="4812450"/>
            <a:chExt cx="9228771" cy="710200"/>
          </a:xfrm>
        </p:grpSpPr>
        <p:sp>
          <p:nvSpPr>
            <p:cNvPr id="7032" name="Google Shape;7032;p266"/>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66"/>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4" name="Google Shape;7034;p266"/>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35" name="Google Shape;7035;p266"/>
          <p:cNvSpPr txBox="1"/>
          <p:nvPr>
            <p:ph idx="1" type="subTitle"/>
          </p:nvPr>
        </p:nvSpPr>
        <p:spPr>
          <a:xfrm>
            <a:off x="722428" y="1654946"/>
            <a:ext cx="3824400" cy="95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36" name="Google Shape;7036;p266"/>
          <p:cNvSpPr txBox="1"/>
          <p:nvPr/>
        </p:nvSpPr>
        <p:spPr>
          <a:xfrm>
            <a:off x="722428" y="3274467"/>
            <a:ext cx="3612000" cy="68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037" name="Shape 7037"/>
        <p:cNvGrpSpPr/>
        <p:nvPr/>
      </p:nvGrpSpPr>
      <p:grpSpPr>
        <a:xfrm>
          <a:off x="0" y="0"/>
          <a:ext cx="0" cy="0"/>
          <a:chOff x="0" y="0"/>
          <a:chExt cx="0" cy="0"/>
        </a:xfrm>
      </p:grpSpPr>
      <p:grpSp>
        <p:nvGrpSpPr>
          <p:cNvPr id="7038" name="Google Shape;7038;p267"/>
          <p:cNvGrpSpPr/>
          <p:nvPr/>
        </p:nvGrpSpPr>
        <p:grpSpPr>
          <a:xfrm flipH="1">
            <a:off x="-382382" y="445013"/>
            <a:ext cx="9580991" cy="4716229"/>
            <a:chOff x="-31500" y="445013"/>
            <a:chExt cx="9580991" cy="4716229"/>
          </a:xfrm>
        </p:grpSpPr>
        <p:grpSp>
          <p:nvGrpSpPr>
            <p:cNvPr id="7039" name="Google Shape;7039;p267"/>
            <p:cNvGrpSpPr/>
            <p:nvPr/>
          </p:nvGrpSpPr>
          <p:grpSpPr>
            <a:xfrm>
              <a:off x="8036844" y="445013"/>
              <a:ext cx="1512647" cy="4456500"/>
              <a:chOff x="9752319" y="374363"/>
              <a:chExt cx="1512647" cy="4456500"/>
            </a:xfrm>
          </p:grpSpPr>
          <p:sp>
            <p:nvSpPr>
              <p:cNvPr id="7040" name="Google Shape;7040;p267"/>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67"/>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6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6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6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6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6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67"/>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267"/>
            <p:cNvGrpSpPr/>
            <p:nvPr/>
          </p:nvGrpSpPr>
          <p:grpSpPr>
            <a:xfrm>
              <a:off x="-31500" y="580334"/>
              <a:ext cx="839784" cy="3994163"/>
              <a:chOff x="2008200" y="2578500"/>
              <a:chExt cx="409012" cy="1945525"/>
            </a:xfrm>
          </p:grpSpPr>
          <p:sp>
            <p:nvSpPr>
              <p:cNvPr id="7049" name="Google Shape;7049;p26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6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6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6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6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6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67"/>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67"/>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67"/>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67"/>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67"/>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0" name="Google Shape;7060;p26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67"/>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6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3" name="Google Shape;7063;p267"/>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4" name="Google Shape;7064;p267"/>
          <p:cNvGrpSpPr/>
          <p:nvPr/>
        </p:nvGrpSpPr>
        <p:grpSpPr>
          <a:xfrm>
            <a:off x="8065411" y="3338203"/>
            <a:ext cx="1663214" cy="1977830"/>
            <a:chOff x="4234175" y="2958950"/>
            <a:chExt cx="1754075" cy="1384550"/>
          </a:xfrm>
        </p:grpSpPr>
        <p:sp>
          <p:nvSpPr>
            <p:cNvPr id="7065" name="Google Shape;7065;p267"/>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267"/>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067" name="Shape 7067"/>
        <p:cNvGrpSpPr/>
        <p:nvPr/>
      </p:nvGrpSpPr>
      <p:grpSpPr>
        <a:xfrm>
          <a:off x="0" y="0"/>
          <a:ext cx="0" cy="0"/>
          <a:chOff x="0" y="0"/>
          <a:chExt cx="0" cy="0"/>
        </a:xfrm>
      </p:grpSpPr>
      <p:grpSp>
        <p:nvGrpSpPr>
          <p:cNvPr id="7068" name="Google Shape;7068;p268"/>
          <p:cNvGrpSpPr/>
          <p:nvPr/>
        </p:nvGrpSpPr>
        <p:grpSpPr>
          <a:xfrm>
            <a:off x="-11175" y="607160"/>
            <a:ext cx="11669620" cy="6478466"/>
            <a:chOff x="-11175" y="607160"/>
            <a:chExt cx="11669620" cy="6478466"/>
          </a:xfrm>
        </p:grpSpPr>
        <p:sp>
          <p:nvSpPr>
            <p:cNvPr id="7069" name="Google Shape;7069;p268"/>
            <p:cNvSpPr/>
            <p:nvPr/>
          </p:nvSpPr>
          <p:spPr>
            <a:xfrm>
              <a:off x="4841850" y="891350"/>
              <a:ext cx="4302118"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0" name="Google Shape;7070;p268"/>
            <p:cNvGrpSpPr/>
            <p:nvPr/>
          </p:nvGrpSpPr>
          <p:grpSpPr>
            <a:xfrm>
              <a:off x="1000" y="806175"/>
              <a:ext cx="9144299" cy="3772500"/>
              <a:chOff x="1000" y="425175"/>
              <a:chExt cx="9960025" cy="3772500"/>
            </a:xfrm>
          </p:grpSpPr>
          <p:sp>
            <p:nvSpPr>
              <p:cNvPr id="7071" name="Google Shape;7071;p268"/>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68"/>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268"/>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268"/>
            <p:cNvGrpSpPr/>
            <p:nvPr/>
          </p:nvGrpSpPr>
          <p:grpSpPr>
            <a:xfrm flipH="1">
              <a:off x="4905029" y="607160"/>
              <a:ext cx="6753416" cy="6478466"/>
              <a:chOff x="-539564" y="989460"/>
              <a:chExt cx="6753416" cy="6478466"/>
            </a:xfrm>
          </p:grpSpPr>
          <p:sp>
            <p:nvSpPr>
              <p:cNvPr id="7075" name="Google Shape;7075;p268"/>
              <p:cNvSpPr/>
              <p:nvPr/>
            </p:nvSpPr>
            <p:spPr>
              <a:xfrm flipH="1" rot="1325064">
                <a:off x="172808" y="1814013"/>
                <a:ext cx="5328672" cy="4829359"/>
              </a:xfrm>
              <a:custGeom>
                <a:rect b="b" l="l" r="r" t="t"/>
                <a:pathLst>
                  <a:path extrusionOk="0" h="193160" w="213131">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268"/>
              <p:cNvSpPr/>
              <p:nvPr/>
            </p:nvSpPr>
            <p:spPr>
              <a:xfrm flipH="1" rot="1325064">
                <a:off x="2933896" y="3407957"/>
                <a:ext cx="2136659" cy="2539514"/>
              </a:xfrm>
              <a:custGeom>
                <a:rect b="b" l="l" r="r" t="t"/>
                <a:pathLst>
                  <a:path extrusionOk="0" h="101573" w="8546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268"/>
              <p:cNvSpPr/>
              <p:nvPr/>
            </p:nvSpPr>
            <p:spPr>
              <a:xfrm flipH="1" rot="1325064">
                <a:off x="1159030" y="3144372"/>
                <a:ext cx="2123708" cy="2463908"/>
              </a:xfrm>
              <a:custGeom>
                <a:rect b="b" l="l" r="r" t="t"/>
                <a:pathLst>
                  <a:path extrusionOk="0" h="98549" w="84942">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268"/>
            <p:cNvGrpSpPr/>
            <p:nvPr/>
          </p:nvGrpSpPr>
          <p:grpSpPr>
            <a:xfrm flipH="1">
              <a:off x="-11164" y="4003450"/>
              <a:ext cx="9228771" cy="1136900"/>
              <a:chOff x="1901275" y="4385750"/>
              <a:chExt cx="9228771" cy="1136900"/>
            </a:xfrm>
          </p:grpSpPr>
          <p:sp>
            <p:nvSpPr>
              <p:cNvPr id="7079" name="Google Shape;7079;p268"/>
              <p:cNvSpPr/>
              <p:nvPr/>
            </p:nvSpPr>
            <p:spPr>
              <a:xfrm>
                <a:off x="1904250" y="4385750"/>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268"/>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268"/>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rgbClr val="F4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268"/>
            <p:cNvGrpSpPr/>
            <p:nvPr/>
          </p:nvGrpSpPr>
          <p:grpSpPr>
            <a:xfrm>
              <a:off x="-11175" y="883134"/>
              <a:ext cx="915984" cy="3994163"/>
              <a:chOff x="2008200" y="2578500"/>
              <a:chExt cx="446125" cy="1945525"/>
            </a:xfrm>
          </p:grpSpPr>
          <p:sp>
            <p:nvSpPr>
              <p:cNvPr id="7083" name="Google Shape;7083;p26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26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26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26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6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6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6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6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6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6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6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268"/>
            <p:cNvGrpSpPr/>
            <p:nvPr/>
          </p:nvGrpSpPr>
          <p:grpSpPr>
            <a:xfrm flipH="1">
              <a:off x="5722006" y="2101850"/>
              <a:ext cx="3317625" cy="2616925"/>
              <a:chOff x="2008200" y="2302475"/>
              <a:chExt cx="3317625" cy="2616925"/>
            </a:xfrm>
          </p:grpSpPr>
          <p:sp>
            <p:nvSpPr>
              <p:cNvPr id="7095" name="Google Shape;7095;p268"/>
              <p:cNvSpPr/>
              <p:nvPr/>
            </p:nvSpPr>
            <p:spPr>
              <a:xfrm>
                <a:off x="3395700" y="358755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68"/>
              <p:cNvSpPr/>
              <p:nvPr/>
            </p:nvSpPr>
            <p:spPr>
              <a:xfrm>
                <a:off x="3460350" y="380637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68"/>
              <p:cNvSpPr/>
              <p:nvPr/>
            </p:nvSpPr>
            <p:spPr>
              <a:xfrm>
                <a:off x="3452400" y="426042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68"/>
              <p:cNvSpPr/>
              <p:nvPr/>
            </p:nvSpPr>
            <p:spPr>
              <a:xfrm>
                <a:off x="3438975" y="370690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68"/>
              <p:cNvSpPr/>
              <p:nvPr/>
            </p:nvSpPr>
            <p:spPr>
              <a:xfrm>
                <a:off x="3344475" y="464187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68"/>
              <p:cNvSpPr/>
              <p:nvPr/>
            </p:nvSpPr>
            <p:spPr>
              <a:xfrm>
                <a:off x="3366375" y="391380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68"/>
              <p:cNvSpPr/>
              <p:nvPr/>
            </p:nvSpPr>
            <p:spPr>
              <a:xfrm>
                <a:off x="3946250" y="365270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68"/>
              <p:cNvSpPr/>
              <p:nvPr/>
            </p:nvSpPr>
            <p:spPr>
              <a:xfrm>
                <a:off x="4003425" y="384565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68"/>
              <p:cNvSpPr/>
              <p:nvPr/>
            </p:nvSpPr>
            <p:spPr>
              <a:xfrm>
                <a:off x="4055150" y="428180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68"/>
              <p:cNvSpPr/>
              <p:nvPr/>
            </p:nvSpPr>
            <p:spPr>
              <a:xfrm>
                <a:off x="3970100" y="375217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68"/>
              <p:cNvSpPr/>
              <p:nvPr/>
            </p:nvSpPr>
            <p:spPr>
              <a:xfrm>
                <a:off x="3995975" y="466325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68"/>
              <p:cNvSpPr/>
              <p:nvPr/>
            </p:nvSpPr>
            <p:spPr>
              <a:xfrm>
                <a:off x="3917400" y="397197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68"/>
              <p:cNvSpPr/>
              <p:nvPr/>
            </p:nvSpPr>
            <p:spPr>
              <a:xfrm>
                <a:off x="2479150" y="3777025"/>
                <a:ext cx="642575" cy="955875"/>
              </a:xfrm>
              <a:custGeom>
                <a:rect b="b" l="l" r="r" t="t"/>
                <a:pathLst>
                  <a:path extrusionOk="0" h="38235" w="25703">
                    <a:moveTo>
                      <a:pt x="24946" y="1"/>
                    </a:moveTo>
                    <a:lnTo>
                      <a:pt x="1" y="37140"/>
                    </a:lnTo>
                    <a:lnTo>
                      <a:pt x="1493" y="38234"/>
                    </a:lnTo>
                    <a:lnTo>
                      <a:pt x="25702" y="578"/>
                    </a:lnTo>
                    <a:lnTo>
                      <a:pt x="24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68"/>
              <p:cNvSpPr/>
              <p:nvPr/>
            </p:nvSpPr>
            <p:spPr>
              <a:xfrm>
                <a:off x="2933700" y="3988400"/>
                <a:ext cx="149725" cy="88525"/>
              </a:xfrm>
              <a:custGeom>
                <a:rect b="b" l="l" r="r" t="t"/>
                <a:pathLst>
                  <a:path extrusionOk="0" h="3541" w="5989">
                    <a:moveTo>
                      <a:pt x="5272" y="0"/>
                    </a:moveTo>
                    <a:lnTo>
                      <a:pt x="1214" y="1552"/>
                    </a:lnTo>
                    <a:lnTo>
                      <a:pt x="1" y="3541"/>
                    </a:lnTo>
                    <a:lnTo>
                      <a:pt x="1" y="3541"/>
                    </a:lnTo>
                    <a:lnTo>
                      <a:pt x="5988" y="338"/>
                    </a:lnTo>
                    <a:lnTo>
                      <a:pt x="5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68"/>
              <p:cNvSpPr/>
              <p:nvPr/>
            </p:nvSpPr>
            <p:spPr>
              <a:xfrm>
                <a:off x="2730300" y="4320100"/>
                <a:ext cx="97000" cy="74625"/>
              </a:xfrm>
              <a:custGeom>
                <a:rect b="b" l="l" r="r" t="t"/>
                <a:pathLst>
                  <a:path extrusionOk="0" h="2985" w="3880">
                    <a:moveTo>
                      <a:pt x="3880" y="1"/>
                    </a:moveTo>
                    <a:lnTo>
                      <a:pt x="995" y="1313"/>
                    </a:lnTo>
                    <a:lnTo>
                      <a:pt x="0" y="2984"/>
                    </a:lnTo>
                    <a:lnTo>
                      <a:pt x="3760" y="438"/>
                    </a:lnTo>
                    <a:lnTo>
                      <a:pt x="38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68"/>
              <p:cNvSpPr/>
              <p:nvPr/>
            </p:nvSpPr>
            <p:spPr>
              <a:xfrm>
                <a:off x="2993875" y="3917775"/>
                <a:ext cx="132800" cy="23900"/>
              </a:xfrm>
              <a:custGeom>
                <a:rect b="b" l="l" r="r" t="t"/>
                <a:pathLst>
                  <a:path extrusionOk="0" h="956" w="5312">
                    <a:moveTo>
                      <a:pt x="1771" y="0"/>
                    </a:moveTo>
                    <a:lnTo>
                      <a:pt x="1" y="955"/>
                    </a:lnTo>
                    <a:lnTo>
                      <a:pt x="4954" y="319"/>
                    </a:lnTo>
                    <a:lnTo>
                      <a:pt x="53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68"/>
              <p:cNvSpPr/>
              <p:nvPr/>
            </p:nvSpPr>
            <p:spPr>
              <a:xfrm>
                <a:off x="2491100" y="460605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68"/>
              <p:cNvSpPr/>
              <p:nvPr/>
            </p:nvSpPr>
            <p:spPr>
              <a:xfrm>
                <a:off x="2881975" y="3995350"/>
                <a:ext cx="28375" cy="115900"/>
              </a:xfrm>
              <a:custGeom>
                <a:rect b="b" l="l" r="r" t="t"/>
                <a:pathLst>
                  <a:path extrusionOk="0" h="4636" w="1135">
                    <a:moveTo>
                      <a:pt x="558" y="1"/>
                    </a:moveTo>
                    <a:lnTo>
                      <a:pt x="1" y="120"/>
                    </a:lnTo>
                    <a:lnTo>
                      <a:pt x="60" y="4636"/>
                    </a:lnTo>
                    <a:lnTo>
                      <a:pt x="1135" y="2786"/>
                    </a:lnTo>
                    <a:lnTo>
                      <a:pt x="5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6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6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6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6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68"/>
              <p:cNvSpPr/>
              <p:nvPr/>
            </p:nvSpPr>
            <p:spPr>
              <a:xfrm>
                <a:off x="2014175" y="276250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6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6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68"/>
              <p:cNvSpPr/>
              <p:nvPr/>
            </p:nvSpPr>
            <p:spPr>
              <a:xfrm>
                <a:off x="3010775" y="302110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68"/>
              <p:cNvSpPr/>
              <p:nvPr/>
            </p:nvSpPr>
            <p:spPr>
              <a:xfrm>
                <a:off x="3264925" y="331850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268"/>
              <p:cNvSpPr/>
              <p:nvPr/>
            </p:nvSpPr>
            <p:spPr>
              <a:xfrm>
                <a:off x="3174400" y="405305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68"/>
              <p:cNvSpPr/>
              <p:nvPr/>
            </p:nvSpPr>
            <p:spPr>
              <a:xfrm>
                <a:off x="3223650" y="314542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68"/>
              <p:cNvSpPr/>
              <p:nvPr/>
            </p:nvSpPr>
            <p:spPr>
              <a:xfrm>
                <a:off x="3222150" y="319267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68"/>
              <p:cNvSpPr/>
              <p:nvPr/>
            </p:nvSpPr>
            <p:spPr>
              <a:xfrm>
                <a:off x="3231600" y="326977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268"/>
              <p:cNvSpPr/>
              <p:nvPr/>
            </p:nvSpPr>
            <p:spPr>
              <a:xfrm>
                <a:off x="3154500" y="414752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26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6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6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6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6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68"/>
              <p:cNvSpPr/>
              <p:nvPr/>
            </p:nvSpPr>
            <p:spPr>
              <a:xfrm>
                <a:off x="2508000" y="284405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68"/>
              <p:cNvSpPr/>
              <p:nvPr/>
            </p:nvSpPr>
            <p:spPr>
              <a:xfrm>
                <a:off x="2595525" y="314045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68"/>
              <p:cNvSpPr/>
              <p:nvPr/>
            </p:nvSpPr>
            <p:spPr>
              <a:xfrm>
                <a:off x="2585075" y="375615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68"/>
              <p:cNvSpPr/>
              <p:nvPr/>
            </p:nvSpPr>
            <p:spPr>
              <a:xfrm>
                <a:off x="2567675" y="300570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68"/>
              <p:cNvSpPr/>
              <p:nvPr/>
            </p:nvSpPr>
            <p:spPr>
              <a:xfrm>
                <a:off x="2438375" y="427385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68"/>
              <p:cNvSpPr/>
              <p:nvPr/>
            </p:nvSpPr>
            <p:spPr>
              <a:xfrm>
                <a:off x="2468225" y="328617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68"/>
              <p:cNvSpPr/>
              <p:nvPr/>
            </p:nvSpPr>
            <p:spPr>
              <a:xfrm>
                <a:off x="2779025" y="277990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68"/>
              <p:cNvSpPr/>
              <p:nvPr/>
            </p:nvSpPr>
            <p:spPr>
              <a:xfrm>
                <a:off x="2854625" y="304747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68"/>
              <p:cNvSpPr/>
              <p:nvPr/>
            </p:nvSpPr>
            <p:spPr>
              <a:xfrm>
                <a:off x="2990900" y="423057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68"/>
              <p:cNvSpPr/>
              <p:nvPr/>
            </p:nvSpPr>
            <p:spPr>
              <a:xfrm>
                <a:off x="2716875" y="293010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68"/>
              <p:cNvSpPr/>
              <p:nvPr/>
            </p:nvSpPr>
            <p:spPr>
              <a:xfrm>
                <a:off x="2729300" y="297585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68"/>
              <p:cNvSpPr/>
              <p:nvPr/>
            </p:nvSpPr>
            <p:spPr>
              <a:xfrm>
                <a:off x="3375325" y="307830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68"/>
              <p:cNvSpPr/>
              <p:nvPr/>
            </p:nvSpPr>
            <p:spPr>
              <a:xfrm>
                <a:off x="5321825" y="230645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68"/>
              <p:cNvSpPr/>
              <p:nvPr/>
            </p:nvSpPr>
            <p:spPr>
              <a:xfrm>
                <a:off x="5317350" y="230247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68"/>
              <p:cNvSpPr/>
              <p:nvPr/>
            </p:nvSpPr>
            <p:spPr>
              <a:xfrm>
                <a:off x="5324300" y="230895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68"/>
              <p:cNvSpPr/>
              <p:nvPr/>
            </p:nvSpPr>
            <p:spPr>
              <a:xfrm>
                <a:off x="5319825" y="230397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68"/>
              <p:cNvSpPr/>
              <p:nvPr/>
            </p:nvSpPr>
            <p:spPr>
              <a:xfrm>
                <a:off x="5290500" y="230447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68"/>
              <p:cNvSpPr/>
              <p:nvPr/>
            </p:nvSpPr>
            <p:spPr>
              <a:xfrm>
                <a:off x="5278050" y="231840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68"/>
              <p:cNvSpPr/>
              <p:nvPr/>
            </p:nvSpPr>
            <p:spPr>
              <a:xfrm>
                <a:off x="5284025" y="231142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68"/>
              <p:cNvSpPr/>
              <p:nvPr/>
            </p:nvSpPr>
            <p:spPr>
              <a:xfrm>
                <a:off x="5113450" y="3535325"/>
                <a:ext cx="25" cy="25"/>
              </a:xfrm>
              <a:custGeom>
                <a:rect b="b" l="l" r="r" t="t"/>
                <a:pathLst>
                  <a:path extrusionOk="0" h="1" w="1">
                    <a:moveTo>
                      <a:pt x="0" y="1"/>
                    </a:move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68"/>
              <p:cNvSpPr/>
              <p:nvPr/>
            </p:nvSpPr>
            <p:spPr>
              <a:xfrm>
                <a:off x="5109950" y="3535825"/>
                <a:ext cx="25" cy="25"/>
              </a:xfrm>
              <a:custGeom>
                <a:rect b="b" l="l" r="r" t="t"/>
                <a:pathLst>
                  <a:path extrusionOk="0" h="1" w="1">
                    <a:moveTo>
                      <a:pt x="1" y="1"/>
                    </a:move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68"/>
              <p:cNvSpPr/>
              <p:nvPr/>
            </p:nvSpPr>
            <p:spPr>
              <a:xfrm>
                <a:off x="5114925" y="3534350"/>
                <a:ext cx="1025" cy="0"/>
              </a:xfrm>
              <a:custGeom>
                <a:rect b="b" l="l" r="r" t="t"/>
                <a:pathLst>
                  <a:path extrusionOk="0" h="0" w="41">
                    <a:moveTo>
                      <a:pt x="1" y="0"/>
                    </a:moveTo>
                    <a:cubicBezTo>
                      <a:pt x="1" y="0"/>
                      <a:pt x="41" y="0"/>
                      <a:pt x="1" y="0"/>
                    </a:cubicBezTo>
                    <a:cubicBezTo>
                      <a:pt x="41"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68"/>
              <p:cNvSpPr/>
              <p:nvPr/>
            </p:nvSpPr>
            <p:spPr>
              <a:xfrm>
                <a:off x="5139800" y="3570650"/>
                <a:ext cx="17425" cy="26375"/>
              </a:xfrm>
              <a:custGeom>
                <a:rect b="b" l="l" r="r" t="t"/>
                <a:pathLst>
                  <a:path extrusionOk="0" h="1055" w="697">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68"/>
              <p:cNvSpPr/>
              <p:nvPr/>
            </p:nvSpPr>
            <p:spPr>
              <a:xfrm>
                <a:off x="5105975" y="3537325"/>
                <a:ext cx="1025" cy="525"/>
              </a:xfrm>
              <a:custGeom>
                <a:rect b="b" l="l" r="r" t="t"/>
                <a:pathLst>
                  <a:path extrusionOk="0" h="21" w="41">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68"/>
              <p:cNvSpPr/>
              <p:nvPr/>
            </p:nvSpPr>
            <p:spPr>
              <a:xfrm>
                <a:off x="5066200" y="3551750"/>
                <a:ext cx="1025" cy="525"/>
              </a:xfrm>
              <a:custGeom>
                <a:rect b="b" l="l" r="r" t="t"/>
                <a:pathLst>
                  <a:path extrusionOk="0" h="21" w="41">
                    <a:moveTo>
                      <a:pt x="40" y="0"/>
                    </a:moveTo>
                    <a:cubicBezTo>
                      <a:pt x="20" y="0"/>
                      <a:pt x="20" y="20"/>
                      <a:pt x="0" y="20"/>
                    </a:cubicBezTo>
                    <a:cubicBezTo>
                      <a:pt x="20" y="20"/>
                      <a:pt x="40" y="20"/>
                      <a:pt x="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68"/>
              <p:cNvSpPr/>
              <p:nvPr/>
            </p:nvSpPr>
            <p:spPr>
              <a:xfrm>
                <a:off x="5121900" y="3542800"/>
                <a:ext cx="17425" cy="26875"/>
              </a:xfrm>
              <a:custGeom>
                <a:rect b="b" l="l" r="r" t="t"/>
                <a:pathLst>
                  <a:path extrusionOk="0" h="1075" w="697">
                    <a:moveTo>
                      <a:pt x="1" y="1"/>
                    </a:moveTo>
                    <a:cubicBezTo>
                      <a:pt x="220" y="379"/>
                      <a:pt x="458" y="717"/>
                      <a:pt x="697" y="1074"/>
                    </a:cubicBezTo>
                    <a:cubicBezTo>
                      <a:pt x="478" y="717"/>
                      <a:pt x="220" y="37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68"/>
              <p:cNvSpPr/>
              <p:nvPr/>
            </p:nvSpPr>
            <p:spPr>
              <a:xfrm>
                <a:off x="5100025" y="3539300"/>
                <a:ext cx="2000" cy="525"/>
              </a:xfrm>
              <a:custGeom>
                <a:rect b="b" l="l" r="r" t="t"/>
                <a:pathLst>
                  <a:path extrusionOk="0" h="21" w="80">
                    <a:moveTo>
                      <a:pt x="0" y="21"/>
                    </a:moveTo>
                    <a:cubicBezTo>
                      <a:pt x="40" y="21"/>
                      <a:pt x="60" y="1"/>
                      <a:pt x="80" y="1"/>
                    </a:cubicBezTo>
                    <a:cubicBezTo>
                      <a:pt x="60" y="1"/>
                      <a:pt x="40" y="21"/>
                      <a:pt x="0" y="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68"/>
              <p:cNvSpPr/>
              <p:nvPr/>
            </p:nvSpPr>
            <p:spPr>
              <a:xfrm>
                <a:off x="5081625" y="3545775"/>
                <a:ext cx="2000" cy="1025"/>
              </a:xfrm>
              <a:custGeom>
                <a:rect b="b" l="l" r="r" t="t"/>
                <a:pathLst>
                  <a:path extrusionOk="0" h="41" w="80">
                    <a:moveTo>
                      <a:pt x="0" y="40"/>
                    </a:moveTo>
                    <a:cubicBezTo>
                      <a:pt x="20" y="40"/>
                      <a:pt x="40" y="1"/>
                      <a:pt x="80" y="1"/>
                    </a:cubicBezTo>
                    <a:cubicBezTo>
                      <a:pt x="40" y="1"/>
                      <a:pt x="20" y="40"/>
                      <a:pt x="0" y="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68"/>
              <p:cNvSpPr/>
              <p:nvPr/>
            </p:nvSpPr>
            <p:spPr>
              <a:xfrm>
                <a:off x="5095050" y="3540800"/>
                <a:ext cx="2000" cy="1025"/>
              </a:xfrm>
              <a:custGeom>
                <a:rect b="b" l="l" r="r" t="t"/>
                <a:pathLst>
                  <a:path extrusionOk="0" h="41" w="8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68"/>
              <p:cNvSpPr/>
              <p:nvPr/>
            </p:nvSpPr>
            <p:spPr>
              <a:xfrm>
                <a:off x="5087575" y="3543300"/>
                <a:ext cx="2025" cy="500"/>
              </a:xfrm>
              <a:custGeom>
                <a:rect b="b" l="l" r="r" t="t"/>
                <a:pathLst>
                  <a:path extrusionOk="0" h="20" w="81">
                    <a:moveTo>
                      <a:pt x="80" y="0"/>
                    </a:moveTo>
                    <a:cubicBezTo>
                      <a:pt x="60" y="0"/>
                      <a:pt x="41" y="20"/>
                      <a:pt x="1" y="20"/>
                    </a:cubicBezTo>
                    <a:cubicBezTo>
                      <a:pt x="60" y="20"/>
                      <a:pt x="80" y="20"/>
                      <a:pt x="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83" name="Shape 383"/>
        <p:cNvGrpSpPr/>
        <p:nvPr/>
      </p:nvGrpSpPr>
      <p:grpSpPr>
        <a:xfrm>
          <a:off x="0" y="0"/>
          <a:ext cx="0" cy="0"/>
          <a:chOff x="0" y="0"/>
          <a:chExt cx="0" cy="0"/>
        </a:xfrm>
      </p:grpSpPr>
      <p:grpSp>
        <p:nvGrpSpPr>
          <p:cNvPr id="384" name="Google Shape;384;p28"/>
          <p:cNvGrpSpPr/>
          <p:nvPr/>
        </p:nvGrpSpPr>
        <p:grpSpPr>
          <a:xfrm>
            <a:off x="-1015926" y="-194718"/>
            <a:ext cx="10423400" cy="6350744"/>
            <a:chOff x="-1015926" y="-194718"/>
            <a:chExt cx="10423400" cy="6350744"/>
          </a:xfrm>
        </p:grpSpPr>
        <p:grpSp>
          <p:nvGrpSpPr>
            <p:cNvPr id="385" name="Google Shape;385;p28"/>
            <p:cNvGrpSpPr/>
            <p:nvPr/>
          </p:nvGrpSpPr>
          <p:grpSpPr>
            <a:xfrm>
              <a:off x="-1015926" y="2989668"/>
              <a:ext cx="3615317" cy="3166358"/>
              <a:chOff x="781965" y="867328"/>
              <a:chExt cx="4728377" cy="4141195"/>
            </a:xfrm>
          </p:grpSpPr>
          <p:sp>
            <p:nvSpPr>
              <p:cNvPr id="386" name="Google Shape;386;p28"/>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8"/>
            <p:cNvGrpSpPr/>
            <p:nvPr/>
          </p:nvGrpSpPr>
          <p:grpSpPr>
            <a:xfrm>
              <a:off x="34350" y="-98106"/>
              <a:ext cx="678875" cy="5339725"/>
              <a:chOff x="1252200" y="-178968"/>
              <a:chExt cx="678875" cy="5339725"/>
            </a:xfrm>
          </p:grpSpPr>
          <p:sp>
            <p:nvSpPr>
              <p:cNvPr id="389" name="Google Shape;389;p2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8"/>
            <p:cNvGrpSpPr/>
            <p:nvPr/>
          </p:nvGrpSpPr>
          <p:grpSpPr>
            <a:xfrm>
              <a:off x="8524800" y="-194718"/>
              <a:ext cx="619200" cy="5338225"/>
              <a:chOff x="8524800" y="-194718"/>
              <a:chExt cx="619200" cy="5338225"/>
            </a:xfrm>
          </p:grpSpPr>
          <p:sp>
            <p:nvSpPr>
              <p:cNvPr id="394" name="Google Shape;394;p2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28"/>
            <p:cNvGrpSpPr/>
            <p:nvPr/>
          </p:nvGrpSpPr>
          <p:grpSpPr>
            <a:xfrm>
              <a:off x="-222044" y="4207621"/>
              <a:ext cx="1870524" cy="1067180"/>
              <a:chOff x="137276" y="3854024"/>
              <a:chExt cx="1762650" cy="1005635"/>
            </a:xfrm>
          </p:grpSpPr>
          <p:grpSp>
            <p:nvGrpSpPr>
              <p:cNvPr id="404" name="Google Shape;404;p28"/>
              <p:cNvGrpSpPr/>
              <p:nvPr/>
            </p:nvGrpSpPr>
            <p:grpSpPr>
              <a:xfrm>
                <a:off x="137276" y="3854024"/>
                <a:ext cx="1762650" cy="1005635"/>
                <a:chOff x="2083436" y="2909224"/>
                <a:chExt cx="2212439" cy="1262250"/>
              </a:xfrm>
            </p:grpSpPr>
            <p:sp>
              <p:nvSpPr>
                <p:cNvPr id="405" name="Google Shape;405;p2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28"/>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8"/>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8"/>
          <p:cNvSpPr txBox="1"/>
          <p:nvPr>
            <p:ph type="title"/>
          </p:nvPr>
        </p:nvSpPr>
        <p:spPr>
          <a:xfrm>
            <a:off x="903145" y="1311538"/>
            <a:ext cx="2759700" cy="10893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2" name="Google Shape;412;p28"/>
          <p:cNvSpPr txBox="1"/>
          <p:nvPr>
            <p:ph idx="1" type="subTitle"/>
          </p:nvPr>
        </p:nvSpPr>
        <p:spPr>
          <a:xfrm>
            <a:off x="903145" y="2476863"/>
            <a:ext cx="2759700" cy="9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65" name="Shape 7165"/>
        <p:cNvGrpSpPr/>
        <p:nvPr/>
      </p:nvGrpSpPr>
      <p:grpSpPr>
        <a:xfrm>
          <a:off x="0" y="0"/>
          <a:ext cx="0" cy="0"/>
          <a:chOff x="0" y="0"/>
          <a:chExt cx="0" cy="0"/>
        </a:xfrm>
      </p:grpSpPr>
      <p:sp>
        <p:nvSpPr>
          <p:cNvPr id="7166" name="Google Shape;7166;p270"/>
          <p:cNvSpPr txBox="1"/>
          <p:nvPr>
            <p:ph type="ctrTitle"/>
          </p:nvPr>
        </p:nvSpPr>
        <p:spPr>
          <a:xfrm>
            <a:off x="2485450" y="1385850"/>
            <a:ext cx="4175400" cy="1545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7167" name="Google Shape;7167;p270"/>
          <p:cNvSpPr txBox="1"/>
          <p:nvPr>
            <p:ph idx="1" type="subTitle"/>
          </p:nvPr>
        </p:nvSpPr>
        <p:spPr>
          <a:xfrm>
            <a:off x="3475950" y="2946900"/>
            <a:ext cx="2196600" cy="57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7168" name="Google Shape;7168;p270"/>
          <p:cNvGrpSpPr/>
          <p:nvPr/>
        </p:nvGrpSpPr>
        <p:grpSpPr>
          <a:xfrm>
            <a:off x="-14850" y="24825"/>
            <a:ext cx="9174275" cy="5135725"/>
            <a:chOff x="-14850" y="24825"/>
            <a:chExt cx="9174275" cy="5135725"/>
          </a:xfrm>
        </p:grpSpPr>
        <p:sp>
          <p:nvSpPr>
            <p:cNvPr id="7169" name="Google Shape;7169;p270"/>
            <p:cNvSpPr/>
            <p:nvPr/>
          </p:nvSpPr>
          <p:spPr>
            <a:xfrm>
              <a:off x="-14850" y="24825"/>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7170" name="Google Shape;7170;p270"/>
            <p:cNvGrpSpPr/>
            <p:nvPr/>
          </p:nvGrpSpPr>
          <p:grpSpPr>
            <a:xfrm>
              <a:off x="1000" y="442254"/>
              <a:ext cx="9144299" cy="3772500"/>
              <a:chOff x="1000" y="425175"/>
              <a:chExt cx="9960025" cy="3772500"/>
            </a:xfrm>
          </p:grpSpPr>
          <p:sp>
            <p:nvSpPr>
              <p:cNvPr id="7171" name="Google Shape;7171;p270"/>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70"/>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70"/>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74" name="Shape 7174"/>
        <p:cNvGrpSpPr/>
        <p:nvPr/>
      </p:nvGrpSpPr>
      <p:grpSpPr>
        <a:xfrm>
          <a:off x="0" y="0"/>
          <a:ext cx="0" cy="0"/>
          <a:chOff x="0" y="0"/>
          <a:chExt cx="0" cy="0"/>
        </a:xfrm>
      </p:grpSpPr>
      <p:sp>
        <p:nvSpPr>
          <p:cNvPr id="7175" name="Google Shape;7175;p271"/>
          <p:cNvSpPr/>
          <p:nvPr/>
        </p:nvSpPr>
        <p:spPr>
          <a:xfrm>
            <a:off x="-14850" y="418425"/>
            <a:ext cx="9174275" cy="4742328"/>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7176" name="Google Shape;7176;p271"/>
          <p:cNvGrpSpPr/>
          <p:nvPr/>
        </p:nvGrpSpPr>
        <p:grpSpPr>
          <a:xfrm>
            <a:off x="1000" y="1070500"/>
            <a:ext cx="9144300" cy="3365311"/>
            <a:chOff x="1000" y="425175"/>
            <a:chExt cx="9960027" cy="4010620"/>
          </a:xfrm>
        </p:grpSpPr>
        <p:sp>
          <p:nvSpPr>
            <p:cNvPr id="7177" name="Google Shape;7177;p271"/>
            <p:cNvSpPr/>
            <p:nvPr/>
          </p:nvSpPr>
          <p:spPr>
            <a:xfrm flipH="1">
              <a:off x="4800769" y="670914"/>
              <a:ext cx="5160258"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71"/>
            <p:cNvSpPr/>
            <p:nvPr/>
          </p:nvSpPr>
          <p:spPr>
            <a:xfrm>
              <a:off x="1000" y="425175"/>
              <a:ext cx="5714339" cy="401062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9" name="Google Shape;7179;p271"/>
          <p:cNvSpPr/>
          <p:nvPr/>
        </p:nvSpPr>
        <p:spPr>
          <a:xfrm>
            <a:off x="-175" y="3670100"/>
            <a:ext cx="9144296" cy="841816"/>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0" name="Google Shape;7180;p271"/>
          <p:cNvGrpSpPr/>
          <p:nvPr/>
        </p:nvGrpSpPr>
        <p:grpSpPr>
          <a:xfrm>
            <a:off x="-9" y="3907650"/>
            <a:ext cx="9144305" cy="1235850"/>
            <a:chOff x="-3575009" y="4288775"/>
            <a:chExt cx="9144305" cy="1235850"/>
          </a:xfrm>
        </p:grpSpPr>
        <p:sp>
          <p:nvSpPr>
            <p:cNvPr id="7181" name="Google Shape;7181;p271"/>
            <p:cNvSpPr/>
            <p:nvPr/>
          </p:nvSpPr>
          <p:spPr>
            <a:xfrm>
              <a:off x="-3575000" y="4288775"/>
              <a:ext cx="9144296"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71"/>
            <p:cNvSpPr/>
            <p:nvPr/>
          </p:nvSpPr>
          <p:spPr>
            <a:xfrm rot="83873">
              <a:off x="-3568891" y="4433737"/>
              <a:ext cx="4902666"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271"/>
          <p:cNvGrpSpPr/>
          <p:nvPr/>
        </p:nvGrpSpPr>
        <p:grpSpPr>
          <a:xfrm>
            <a:off x="-351475" y="3986897"/>
            <a:ext cx="2336392" cy="1332969"/>
            <a:chOff x="137276" y="3854024"/>
            <a:chExt cx="1762650" cy="1005635"/>
          </a:xfrm>
        </p:grpSpPr>
        <p:grpSp>
          <p:nvGrpSpPr>
            <p:cNvPr id="7184" name="Google Shape;7184;p271"/>
            <p:cNvGrpSpPr/>
            <p:nvPr/>
          </p:nvGrpSpPr>
          <p:grpSpPr>
            <a:xfrm>
              <a:off x="137276" y="3854024"/>
              <a:ext cx="1762650" cy="1005635"/>
              <a:chOff x="2083436" y="2909224"/>
              <a:chExt cx="2212439" cy="1262250"/>
            </a:xfrm>
          </p:grpSpPr>
          <p:sp>
            <p:nvSpPr>
              <p:cNvPr id="7185" name="Google Shape;7185;p271"/>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71"/>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7" name="Google Shape;7187;p271"/>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8" name="Google Shape;7188;p271"/>
          <p:cNvSpPr txBox="1"/>
          <p:nvPr>
            <p:ph type="title"/>
          </p:nvPr>
        </p:nvSpPr>
        <p:spPr>
          <a:xfrm>
            <a:off x="713225" y="2254513"/>
            <a:ext cx="4307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189" name="Google Shape;7189;p271"/>
          <p:cNvSpPr txBox="1"/>
          <p:nvPr>
            <p:ph hasCustomPrompt="1" idx="2" type="title"/>
          </p:nvPr>
        </p:nvSpPr>
        <p:spPr>
          <a:xfrm>
            <a:off x="713225" y="1363138"/>
            <a:ext cx="1271700" cy="9711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190" name="Google Shape;7190;p271"/>
          <p:cNvSpPr txBox="1"/>
          <p:nvPr>
            <p:ph idx="1" type="subTitle"/>
          </p:nvPr>
        </p:nvSpPr>
        <p:spPr>
          <a:xfrm>
            <a:off x="713225" y="3054675"/>
            <a:ext cx="43077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191" name="Google Shape;7191;p271"/>
          <p:cNvGrpSpPr/>
          <p:nvPr/>
        </p:nvGrpSpPr>
        <p:grpSpPr>
          <a:xfrm>
            <a:off x="7435200" y="132500"/>
            <a:ext cx="895700" cy="208400"/>
            <a:chOff x="3860200" y="513625"/>
            <a:chExt cx="895700" cy="208400"/>
          </a:xfrm>
        </p:grpSpPr>
        <p:sp>
          <p:nvSpPr>
            <p:cNvPr id="7192" name="Google Shape;7192;p271"/>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71"/>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71"/>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95" name="Shape 7195"/>
        <p:cNvGrpSpPr/>
        <p:nvPr/>
      </p:nvGrpSpPr>
      <p:grpSpPr>
        <a:xfrm>
          <a:off x="0" y="0"/>
          <a:ext cx="0" cy="0"/>
          <a:chOff x="0" y="0"/>
          <a:chExt cx="0" cy="0"/>
        </a:xfrm>
      </p:grpSpPr>
      <p:grpSp>
        <p:nvGrpSpPr>
          <p:cNvPr id="7196" name="Google Shape;7196;p272"/>
          <p:cNvGrpSpPr/>
          <p:nvPr/>
        </p:nvGrpSpPr>
        <p:grpSpPr>
          <a:xfrm>
            <a:off x="-1441976" y="-194718"/>
            <a:ext cx="10686150" cy="6274526"/>
            <a:chOff x="-1441976" y="-194718"/>
            <a:chExt cx="10686150" cy="6274526"/>
          </a:xfrm>
        </p:grpSpPr>
        <p:grpSp>
          <p:nvGrpSpPr>
            <p:cNvPr id="7197" name="Google Shape;7197;p272"/>
            <p:cNvGrpSpPr/>
            <p:nvPr/>
          </p:nvGrpSpPr>
          <p:grpSpPr>
            <a:xfrm>
              <a:off x="-1441976" y="3159284"/>
              <a:ext cx="2983068" cy="2920524"/>
              <a:chOff x="224745" y="1089165"/>
              <a:chExt cx="3901475" cy="3819675"/>
            </a:xfrm>
          </p:grpSpPr>
          <p:sp>
            <p:nvSpPr>
              <p:cNvPr id="7198" name="Google Shape;7198;p272"/>
              <p:cNvSpPr/>
              <p:nvPr/>
            </p:nvSpPr>
            <p:spPr>
              <a:xfrm>
                <a:off x="268995" y="108916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72"/>
              <p:cNvSpPr/>
              <p:nvPr/>
            </p:nvSpPr>
            <p:spPr>
              <a:xfrm>
                <a:off x="224745" y="161889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272"/>
            <p:cNvGrpSpPr/>
            <p:nvPr/>
          </p:nvGrpSpPr>
          <p:grpSpPr>
            <a:xfrm>
              <a:off x="34350" y="-98106"/>
              <a:ext cx="678875" cy="5339725"/>
              <a:chOff x="1252200" y="-178968"/>
              <a:chExt cx="678875" cy="5339725"/>
            </a:xfrm>
          </p:grpSpPr>
          <p:sp>
            <p:nvSpPr>
              <p:cNvPr id="7201" name="Google Shape;7201;p272"/>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72"/>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72"/>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4" name="Google Shape;7204;p27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5" name="Google Shape;7205;p272"/>
            <p:cNvGrpSpPr/>
            <p:nvPr/>
          </p:nvGrpSpPr>
          <p:grpSpPr>
            <a:xfrm>
              <a:off x="8524800" y="-194718"/>
              <a:ext cx="619200" cy="5338225"/>
              <a:chOff x="8524800" y="-194718"/>
              <a:chExt cx="619200" cy="5338225"/>
            </a:xfrm>
          </p:grpSpPr>
          <p:sp>
            <p:nvSpPr>
              <p:cNvPr id="7206" name="Google Shape;7206;p272"/>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72"/>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72"/>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72"/>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72"/>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72"/>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72"/>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72"/>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72"/>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272"/>
            <p:cNvGrpSpPr/>
            <p:nvPr/>
          </p:nvGrpSpPr>
          <p:grpSpPr>
            <a:xfrm>
              <a:off x="-222044" y="4207621"/>
              <a:ext cx="1870524" cy="1067180"/>
              <a:chOff x="137276" y="3854024"/>
              <a:chExt cx="1762650" cy="1005635"/>
            </a:xfrm>
          </p:grpSpPr>
          <p:grpSp>
            <p:nvGrpSpPr>
              <p:cNvPr id="7216" name="Google Shape;7216;p272"/>
              <p:cNvGrpSpPr/>
              <p:nvPr/>
            </p:nvGrpSpPr>
            <p:grpSpPr>
              <a:xfrm>
                <a:off x="137276" y="3854024"/>
                <a:ext cx="1762650" cy="1005635"/>
                <a:chOff x="2083436" y="2909224"/>
                <a:chExt cx="2212439" cy="1262250"/>
              </a:xfrm>
            </p:grpSpPr>
            <p:sp>
              <p:nvSpPr>
                <p:cNvPr id="7217" name="Google Shape;7217;p272"/>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72"/>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9" name="Google Shape;7219;p272"/>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0" name="Google Shape;7220;p272"/>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72"/>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72"/>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3" name="Google Shape;7223;p2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24" name="Google Shape;7224;p272"/>
          <p:cNvSpPr txBox="1"/>
          <p:nvPr>
            <p:ph idx="1" type="body"/>
          </p:nvPr>
        </p:nvSpPr>
        <p:spPr>
          <a:xfrm>
            <a:off x="720000" y="1158776"/>
            <a:ext cx="7704000" cy="3750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25" name="Shape 7225"/>
        <p:cNvGrpSpPr/>
        <p:nvPr/>
      </p:nvGrpSpPr>
      <p:grpSpPr>
        <a:xfrm>
          <a:off x="0" y="0"/>
          <a:ext cx="0" cy="0"/>
          <a:chOff x="0" y="0"/>
          <a:chExt cx="0" cy="0"/>
        </a:xfrm>
      </p:grpSpPr>
      <p:grpSp>
        <p:nvGrpSpPr>
          <p:cNvPr id="7226" name="Google Shape;7226;p273"/>
          <p:cNvGrpSpPr/>
          <p:nvPr/>
        </p:nvGrpSpPr>
        <p:grpSpPr>
          <a:xfrm>
            <a:off x="-832376" y="-194718"/>
            <a:ext cx="10076550" cy="6350726"/>
            <a:chOff x="-832376" y="-194718"/>
            <a:chExt cx="10076550" cy="6350726"/>
          </a:xfrm>
        </p:grpSpPr>
        <p:grpSp>
          <p:nvGrpSpPr>
            <p:cNvPr id="7227" name="Google Shape;7227;p273"/>
            <p:cNvGrpSpPr/>
            <p:nvPr/>
          </p:nvGrpSpPr>
          <p:grpSpPr>
            <a:xfrm>
              <a:off x="-832376" y="3235484"/>
              <a:ext cx="2983068" cy="2920524"/>
              <a:chOff x="1022025" y="1188825"/>
              <a:chExt cx="3901475" cy="3819675"/>
            </a:xfrm>
          </p:grpSpPr>
          <p:sp>
            <p:nvSpPr>
              <p:cNvPr id="7228" name="Google Shape;7228;p273"/>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73"/>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273"/>
            <p:cNvGrpSpPr/>
            <p:nvPr/>
          </p:nvGrpSpPr>
          <p:grpSpPr>
            <a:xfrm>
              <a:off x="34350" y="-98106"/>
              <a:ext cx="678875" cy="5339725"/>
              <a:chOff x="1252200" y="-178968"/>
              <a:chExt cx="678875" cy="5339725"/>
            </a:xfrm>
          </p:grpSpPr>
          <p:sp>
            <p:nvSpPr>
              <p:cNvPr id="7231" name="Google Shape;7231;p273"/>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73"/>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73"/>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4" name="Google Shape;7234;p27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5" name="Google Shape;7235;p273"/>
            <p:cNvGrpSpPr/>
            <p:nvPr/>
          </p:nvGrpSpPr>
          <p:grpSpPr>
            <a:xfrm>
              <a:off x="8524800" y="-194718"/>
              <a:ext cx="619200" cy="5338225"/>
              <a:chOff x="8524800" y="-194718"/>
              <a:chExt cx="619200" cy="5338225"/>
            </a:xfrm>
          </p:grpSpPr>
          <p:sp>
            <p:nvSpPr>
              <p:cNvPr id="7236" name="Google Shape;7236;p273"/>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73"/>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73"/>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73"/>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73"/>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73"/>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73"/>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73"/>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73"/>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273"/>
            <p:cNvGrpSpPr/>
            <p:nvPr/>
          </p:nvGrpSpPr>
          <p:grpSpPr>
            <a:xfrm>
              <a:off x="-222044" y="4207621"/>
              <a:ext cx="1870524" cy="1067180"/>
              <a:chOff x="137276" y="3854024"/>
              <a:chExt cx="1762650" cy="1005635"/>
            </a:xfrm>
          </p:grpSpPr>
          <p:grpSp>
            <p:nvGrpSpPr>
              <p:cNvPr id="7246" name="Google Shape;7246;p273"/>
              <p:cNvGrpSpPr/>
              <p:nvPr/>
            </p:nvGrpSpPr>
            <p:grpSpPr>
              <a:xfrm>
                <a:off x="137276" y="3854024"/>
                <a:ext cx="1762650" cy="1005635"/>
                <a:chOff x="2083436" y="2909224"/>
                <a:chExt cx="2212439" cy="1262250"/>
              </a:xfrm>
            </p:grpSpPr>
            <p:sp>
              <p:nvSpPr>
                <p:cNvPr id="7247" name="Google Shape;7247;p273"/>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73"/>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9" name="Google Shape;7249;p273"/>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0" name="Google Shape;7250;p273"/>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73"/>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73"/>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3" name="Google Shape;7253;p2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54" name="Google Shape;7254;p273"/>
          <p:cNvSpPr txBox="1"/>
          <p:nvPr>
            <p:ph idx="1" type="subTitle"/>
          </p:nvPr>
        </p:nvSpPr>
        <p:spPr>
          <a:xfrm>
            <a:off x="5055284"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255" name="Google Shape;7255;p273"/>
          <p:cNvSpPr txBox="1"/>
          <p:nvPr>
            <p:ph idx="2" type="subTitle"/>
          </p:nvPr>
        </p:nvSpPr>
        <p:spPr>
          <a:xfrm>
            <a:off x="1583300"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256" name="Google Shape;7256;p273"/>
          <p:cNvSpPr txBox="1"/>
          <p:nvPr>
            <p:ph idx="3" type="subTitle"/>
          </p:nvPr>
        </p:nvSpPr>
        <p:spPr>
          <a:xfrm>
            <a:off x="50552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7257" name="Google Shape;7257;p273"/>
          <p:cNvSpPr txBox="1"/>
          <p:nvPr>
            <p:ph idx="4" type="subTitle"/>
          </p:nvPr>
        </p:nvSpPr>
        <p:spPr>
          <a:xfrm>
            <a:off x="15830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58" name="Shape 7258"/>
        <p:cNvGrpSpPr/>
        <p:nvPr/>
      </p:nvGrpSpPr>
      <p:grpSpPr>
        <a:xfrm>
          <a:off x="0" y="0"/>
          <a:ext cx="0" cy="0"/>
          <a:chOff x="0" y="0"/>
          <a:chExt cx="0" cy="0"/>
        </a:xfrm>
      </p:grpSpPr>
      <p:grpSp>
        <p:nvGrpSpPr>
          <p:cNvPr id="7259" name="Google Shape;7259;p274"/>
          <p:cNvGrpSpPr/>
          <p:nvPr/>
        </p:nvGrpSpPr>
        <p:grpSpPr>
          <a:xfrm flipH="1">
            <a:off x="-246036" y="-194718"/>
            <a:ext cx="10562520" cy="6350726"/>
            <a:chOff x="-1140442" y="-194718"/>
            <a:chExt cx="10562520" cy="6350726"/>
          </a:xfrm>
        </p:grpSpPr>
        <p:grpSp>
          <p:nvGrpSpPr>
            <p:cNvPr id="7260" name="Google Shape;7260;p274"/>
            <p:cNvGrpSpPr/>
            <p:nvPr/>
          </p:nvGrpSpPr>
          <p:grpSpPr>
            <a:xfrm>
              <a:off x="-1140442" y="3392034"/>
              <a:ext cx="3291134" cy="2763974"/>
              <a:chOff x="619113" y="1393573"/>
              <a:chExt cx="4304387" cy="3614927"/>
            </a:xfrm>
          </p:grpSpPr>
          <p:sp>
            <p:nvSpPr>
              <p:cNvPr id="7261" name="Google Shape;7261;p274"/>
              <p:cNvSpPr/>
              <p:nvPr/>
            </p:nvSpPr>
            <p:spPr>
              <a:xfrm>
                <a:off x="619113" y="1393573"/>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74"/>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274"/>
            <p:cNvGrpSpPr/>
            <p:nvPr/>
          </p:nvGrpSpPr>
          <p:grpSpPr>
            <a:xfrm>
              <a:off x="34350" y="-98106"/>
              <a:ext cx="678875" cy="5339725"/>
              <a:chOff x="1252200" y="-178968"/>
              <a:chExt cx="678875" cy="5339725"/>
            </a:xfrm>
          </p:grpSpPr>
          <p:sp>
            <p:nvSpPr>
              <p:cNvPr id="7264" name="Google Shape;7264;p274"/>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74"/>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74"/>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7" name="Google Shape;7267;p27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8" name="Google Shape;7268;p274"/>
            <p:cNvGrpSpPr/>
            <p:nvPr/>
          </p:nvGrpSpPr>
          <p:grpSpPr>
            <a:xfrm>
              <a:off x="8524800" y="-194718"/>
              <a:ext cx="619200" cy="5338225"/>
              <a:chOff x="8524800" y="-194718"/>
              <a:chExt cx="619200" cy="5338225"/>
            </a:xfrm>
          </p:grpSpPr>
          <p:sp>
            <p:nvSpPr>
              <p:cNvPr id="7269" name="Google Shape;7269;p274"/>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74"/>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74"/>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74"/>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74"/>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74"/>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74"/>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74"/>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74"/>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274"/>
            <p:cNvGrpSpPr/>
            <p:nvPr/>
          </p:nvGrpSpPr>
          <p:grpSpPr>
            <a:xfrm>
              <a:off x="-222044" y="4207621"/>
              <a:ext cx="1870524" cy="1067180"/>
              <a:chOff x="137276" y="3854024"/>
              <a:chExt cx="1762650" cy="1005635"/>
            </a:xfrm>
          </p:grpSpPr>
          <p:grpSp>
            <p:nvGrpSpPr>
              <p:cNvPr id="7279" name="Google Shape;7279;p274"/>
              <p:cNvGrpSpPr/>
              <p:nvPr/>
            </p:nvGrpSpPr>
            <p:grpSpPr>
              <a:xfrm>
                <a:off x="137276" y="3854024"/>
                <a:ext cx="1762650" cy="1005635"/>
                <a:chOff x="2083436" y="2909224"/>
                <a:chExt cx="2212439" cy="1262250"/>
              </a:xfrm>
            </p:grpSpPr>
            <p:sp>
              <p:nvSpPr>
                <p:cNvPr id="7280" name="Google Shape;7280;p274"/>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74"/>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2" name="Google Shape;7282;p274"/>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3" name="Google Shape;7283;p274"/>
            <p:cNvSpPr/>
            <p:nvPr/>
          </p:nvSpPr>
          <p:spPr>
            <a:xfrm flipH="1" rot="-1145812">
              <a:off x="8136982" y="3692050"/>
              <a:ext cx="1085004" cy="1405394"/>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74"/>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74"/>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6" name="Google Shape;7286;p2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87" name="Shape 7287"/>
        <p:cNvGrpSpPr/>
        <p:nvPr/>
      </p:nvGrpSpPr>
      <p:grpSpPr>
        <a:xfrm>
          <a:off x="0" y="0"/>
          <a:ext cx="0" cy="0"/>
          <a:chOff x="0" y="0"/>
          <a:chExt cx="0" cy="0"/>
        </a:xfrm>
      </p:grpSpPr>
      <p:grpSp>
        <p:nvGrpSpPr>
          <p:cNvPr id="7288" name="Google Shape;7288;p275"/>
          <p:cNvGrpSpPr/>
          <p:nvPr/>
        </p:nvGrpSpPr>
        <p:grpSpPr>
          <a:xfrm>
            <a:off x="-1015926" y="-194718"/>
            <a:ext cx="10423400" cy="6350744"/>
            <a:chOff x="-1015926" y="-194718"/>
            <a:chExt cx="10423400" cy="6350744"/>
          </a:xfrm>
        </p:grpSpPr>
        <p:grpSp>
          <p:nvGrpSpPr>
            <p:cNvPr id="7289" name="Google Shape;7289;p275"/>
            <p:cNvGrpSpPr/>
            <p:nvPr/>
          </p:nvGrpSpPr>
          <p:grpSpPr>
            <a:xfrm>
              <a:off x="-1015926" y="2989668"/>
              <a:ext cx="3615317" cy="3166358"/>
              <a:chOff x="781965" y="867328"/>
              <a:chExt cx="4728377" cy="4141195"/>
            </a:xfrm>
          </p:grpSpPr>
          <p:sp>
            <p:nvSpPr>
              <p:cNvPr id="7290" name="Google Shape;7290;p275"/>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75"/>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275"/>
            <p:cNvGrpSpPr/>
            <p:nvPr/>
          </p:nvGrpSpPr>
          <p:grpSpPr>
            <a:xfrm>
              <a:off x="34350" y="-98106"/>
              <a:ext cx="678875" cy="5339725"/>
              <a:chOff x="1252200" y="-178968"/>
              <a:chExt cx="678875" cy="5339725"/>
            </a:xfrm>
          </p:grpSpPr>
          <p:sp>
            <p:nvSpPr>
              <p:cNvPr id="7293" name="Google Shape;7293;p275"/>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75"/>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75"/>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6" name="Google Shape;7296;p27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7" name="Google Shape;7297;p275"/>
            <p:cNvGrpSpPr/>
            <p:nvPr/>
          </p:nvGrpSpPr>
          <p:grpSpPr>
            <a:xfrm>
              <a:off x="8524800" y="-194718"/>
              <a:ext cx="619200" cy="5338225"/>
              <a:chOff x="8524800" y="-194718"/>
              <a:chExt cx="619200" cy="5338225"/>
            </a:xfrm>
          </p:grpSpPr>
          <p:sp>
            <p:nvSpPr>
              <p:cNvPr id="7298" name="Google Shape;7298;p275"/>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75"/>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75"/>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75"/>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75"/>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75"/>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75"/>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75"/>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75"/>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275"/>
            <p:cNvGrpSpPr/>
            <p:nvPr/>
          </p:nvGrpSpPr>
          <p:grpSpPr>
            <a:xfrm>
              <a:off x="-222044" y="4207621"/>
              <a:ext cx="1870524" cy="1067180"/>
              <a:chOff x="137276" y="3854024"/>
              <a:chExt cx="1762650" cy="1005635"/>
            </a:xfrm>
          </p:grpSpPr>
          <p:grpSp>
            <p:nvGrpSpPr>
              <p:cNvPr id="7308" name="Google Shape;7308;p275"/>
              <p:cNvGrpSpPr/>
              <p:nvPr/>
            </p:nvGrpSpPr>
            <p:grpSpPr>
              <a:xfrm>
                <a:off x="137276" y="3854024"/>
                <a:ext cx="1762650" cy="1005635"/>
                <a:chOff x="2083436" y="2909224"/>
                <a:chExt cx="2212439" cy="1262250"/>
              </a:xfrm>
            </p:grpSpPr>
            <p:sp>
              <p:nvSpPr>
                <p:cNvPr id="7309" name="Google Shape;7309;p27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7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1" name="Google Shape;7311;p27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2" name="Google Shape;7312;p275"/>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75"/>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75"/>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5" name="Google Shape;7315;p275"/>
          <p:cNvSpPr txBox="1"/>
          <p:nvPr>
            <p:ph idx="1" type="subTitle"/>
          </p:nvPr>
        </p:nvSpPr>
        <p:spPr>
          <a:xfrm>
            <a:off x="2166224" y="1819800"/>
            <a:ext cx="4817100" cy="190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Darker Grotesque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7316" name="Google Shape;7316;p275"/>
          <p:cNvSpPr txBox="1"/>
          <p:nvPr>
            <p:ph type="title"/>
          </p:nvPr>
        </p:nvSpPr>
        <p:spPr>
          <a:xfrm>
            <a:off x="2160674" y="969650"/>
            <a:ext cx="4817100" cy="58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17" name="Shape 7317"/>
        <p:cNvGrpSpPr/>
        <p:nvPr/>
      </p:nvGrpSpPr>
      <p:grpSpPr>
        <a:xfrm>
          <a:off x="0" y="0"/>
          <a:ext cx="0" cy="0"/>
          <a:chOff x="0" y="0"/>
          <a:chExt cx="0" cy="0"/>
        </a:xfrm>
      </p:grpSpPr>
      <p:grpSp>
        <p:nvGrpSpPr>
          <p:cNvPr id="7318" name="Google Shape;7318;p276"/>
          <p:cNvGrpSpPr/>
          <p:nvPr/>
        </p:nvGrpSpPr>
        <p:grpSpPr>
          <a:xfrm>
            <a:off x="8212869" y="883113"/>
            <a:ext cx="1241033" cy="3769124"/>
            <a:chOff x="2453783" y="3192175"/>
            <a:chExt cx="688736" cy="2091750"/>
          </a:xfrm>
        </p:grpSpPr>
        <p:sp>
          <p:nvSpPr>
            <p:cNvPr id="7319" name="Google Shape;7319;p276"/>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76"/>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76"/>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76"/>
            <p:cNvSpPr/>
            <p:nvPr/>
          </p:nvSpPr>
          <p:spPr>
            <a:xfrm>
              <a:off x="2483625" y="4030650"/>
              <a:ext cx="151700" cy="239750"/>
            </a:xfrm>
            <a:custGeom>
              <a:rect b="b" l="l" r="r" t="t"/>
              <a:pathLst>
                <a:path extrusionOk="0" h="9590" w="6068">
                  <a:moveTo>
                    <a:pt x="558" y="1"/>
                  </a:moveTo>
                  <a:lnTo>
                    <a:pt x="1" y="578"/>
                  </a:lnTo>
                  <a:cubicBezTo>
                    <a:pt x="1" y="578"/>
                    <a:pt x="856" y="1393"/>
                    <a:pt x="1672" y="2428"/>
                  </a:cubicBezTo>
                  <a:cubicBezTo>
                    <a:pt x="3084" y="4119"/>
                    <a:pt x="3303" y="4934"/>
                    <a:pt x="3343" y="5253"/>
                  </a:cubicBezTo>
                  <a:cubicBezTo>
                    <a:pt x="3442" y="6924"/>
                    <a:pt x="5372" y="9450"/>
                    <a:pt x="5451" y="9589"/>
                  </a:cubicBezTo>
                  <a:lnTo>
                    <a:pt x="6068" y="9112"/>
                  </a:lnTo>
                  <a:cubicBezTo>
                    <a:pt x="5551" y="8435"/>
                    <a:pt x="4178" y="6406"/>
                    <a:pt x="4138" y="5173"/>
                  </a:cubicBezTo>
                  <a:cubicBezTo>
                    <a:pt x="4059" y="3462"/>
                    <a:pt x="896" y="359"/>
                    <a:pt x="5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76"/>
            <p:cNvSpPr/>
            <p:nvPr/>
          </p:nvSpPr>
          <p:spPr>
            <a:xfrm flipH="1">
              <a:off x="2889369" y="3747924"/>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76"/>
            <p:cNvSpPr/>
            <p:nvPr/>
          </p:nvSpPr>
          <p:spPr>
            <a:xfrm>
              <a:off x="2642275" y="3317000"/>
              <a:ext cx="137775" cy="247700"/>
            </a:xfrm>
            <a:custGeom>
              <a:rect b="b" l="l" r="r" t="t"/>
              <a:pathLst>
                <a:path extrusionOk="0" h="9908" w="5511">
                  <a:moveTo>
                    <a:pt x="597" y="1"/>
                  </a:moveTo>
                  <a:lnTo>
                    <a:pt x="0" y="538"/>
                  </a:lnTo>
                  <a:cubicBezTo>
                    <a:pt x="0" y="538"/>
                    <a:pt x="796" y="1393"/>
                    <a:pt x="1572" y="2468"/>
                  </a:cubicBezTo>
                  <a:cubicBezTo>
                    <a:pt x="2865" y="4258"/>
                    <a:pt x="3064" y="5074"/>
                    <a:pt x="3064" y="5412"/>
                  </a:cubicBezTo>
                  <a:cubicBezTo>
                    <a:pt x="3024" y="7122"/>
                    <a:pt x="4795" y="9788"/>
                    <a:pt x="4874" y="9907"/>
                  </a:cubicBezTo>
                  <a:lnTo>
                    <a:pt x="5511" y="9450"/>
                  </a:lnTo>
                  <a:cubicBezTo>
                    <a:pt x="5053" y="8734"/>
                    <a:pt x="3800" y="6625"/>
                    <a:pt x="3820" y="5412"/>
                  </a:cubicBezTo>
                  <a:cubicBezTo>
                    <a:pt x="3860" y="3681"/>
                    <a:pt x="916" y="379"/>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76"/>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76"/>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76"/>
            <p:cNvSpPr/>
            <p:nvPr/>
          </p:nvSpPr>
          <p:spPr>
            <a:xfrm flipH="1">
              <a:off x="2482633" y="3598528"/>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76"/>
            <p:cNvSpPr/>
            <p:nvPr/>
          </p:nvSpPr>
          <p:spPr>
            <a:xfrm flipH="1">
              <a:off x="2453783" y="3720378"/>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76"/>
            <p:cNvSpPr/>
            <p:nvPr/>
          </p:nvSpPr>
          <p:spPr>
            <a:xfrm flipH="1">
              <a:off x="2673583" y="3714403"/>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76"/>
            <p:cNvSpPr/>
            <p:nvPr/>
          </p:nvSpPr>
          <p:spPr>
            <a:xfrm flipH="1">
              <a:off x="2800844" y="3708649"/>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76"/>
            <p:cNvSpPr/>
            <p:nvPr/>
          </p:nvSpPr>
          <p:spPr>
            <a:xfrm>
              <a:off x="2760150" y="3192175"/>
              <a:ext cx="56700" cy="223825"/>
            </a:xfrm>
            <a:custGeom>
              <a:rect b="b" l="l" r="r" t="t"/>
              <a:pathLst>
                <a:path extrusionOk="0" h="8953" w="2268">
                  <a:moveTo>
                    <a:pt x="1233" y="1"/>
                  </a:moveTo>
                  <a:lnTo>
                    <a:pt x="497" y="180"/>
                  </a:lnTo>
                  <a:cubicBezTo>
                    <a:pt x="676" y="797"/>
                    <a:pt x="1015" y="2607"/>
                    <a:pt x="597" y="3502"/>
                  </a:cubicBezTo>
                  <a:cubicBezTo>
                    <a:pt x="0" y="4775"/>
                    <a:pt x="1194" y="8594"/>
                    <a:pt x="1373" y="8953"/>
                  </a:cubicBezTo>
                  <a:lnTo>
                    <a:pt x="2268" y="7898"/>
                  </a:lnTo>
                  <a:cubicBezTo>
                    <a:pt x="2268" y="7898"/>
                    <a:pt x="1870" y="7083"/>
                    <a:pt x="1572" y="6168"/>
                  </a:cubicBezTo>
                  <a:cubicBezTo>
                    <a:pt x="1054" y="4576"/>
                    <a:pt x="1154" y="3920"/>
                    <a:pt x="1273" y="3701"/>
                  </a:cubicBezTo>
                  <a:cubicBezTo>
                    <a:pt x="1870" y="2448"/>
                    <a:pt x="1253" y="100"/>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276"/>
          <p:cNvGrpSpPr/>
          <p:nvPr/>
        </p:nvGrpSpPr>
        <p:grpSpPr>
          <a:xfrm>
            <a:off x="1200" y="3859399"/>
            <a:ext cx="9143915" cy="1284006"/>
            <a:chOff x="1200" y="3859399"/>
            <a:chExt cx="9143915" cy="1284006"/>
          </a:xfrm>
        </p:grpSpPr>
        <p:sp>
          <p:nvSpPr>
            <p:cNvPr id="7333" name="Google Shape;7333;p276"/>
            <p:cNvSpPr/>
            <p:nvPr/>
          </p:nvSpPr>
          <p:spPr>
            <a:xfrm>
              <a:off x="1200" y="4557296"/>
              <a:ext cx="9143915" cy="583051"/>
            </a:xfrm>
            <a:custGeom>
              <a:rect b="b" l="l" r="r" t="t"/>
              <a:pathLst>
                <a:path extrusionOk="0" h="19118" w="152240">
                  <a:moveTo>
                    <a:pt x="0" y="1"/>
                  </a:moveTo>
                  <a:lnTo>
                    <a:pt x="0" y="19118"/>
                  </a:lnTo>
                  <a:lnTo>
                    <a:pt x="152239" y="19118"/>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76"/>
            <p:cNvSpPr/>
            <p:nvPr/>
          </p:nvSpPr>
          <p:spPr>
            <a:xfrm flipH="1">
              <a:off x="5646880" y="3859399"/>
              <a:ext cx="3498124" cy="1284006"/>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76"/>
            <p:cNvSpPr/>
            <p:nvPr/>
          </p:nvSpPr>
          <p:spPr>
            <a:xfrm>
              <a:off x="2922450" y="45684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6" name="Google Shape;7336;p276"/>
          <p:cNvSpPr txBox="1"/>
          <p:nvPr>
            <p:ph type="title"/>
          </p:nvPr>
        </p:nvSpPr>
        <p:spPr>
          <a:xfrm>
            <a:off x="2342450" y="1846650"/>
            <a:ext cx="4461300" cy="145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337" name="Google Shape;7337;p276"/>
          <p:cNvGrpSpPr/>
          <p:nvPr/>
        </p:nvGrpSpPr>
        <p:grpSpPr>
          <a:xfrm flipH="1">
            <a:off x="5511225" y="207125"/>
            <a:ext cx="796225" cy="381475"/>
            <a:chOff x="3566300" y="405200"/>
            <a:chExt cx="796225" cy="381475"/>
          </a:xfrm>
        </p:grpSpPr>
        <p:sp>
          <p:nvSpPr>
            <p:cNvPr id="7338" name="Google Shape;7338;p276"/>
            <p:cNvSpPr/>
            <p:nvPr/>
          </p:nvSpPr>
          <p:spPr>
            <a:xfrm>
              <a:off x="3639900" y="670775"/>
              <a:ext cx="221325" cy="115900"/>
            </a:xfrm>
            <a:custGeom>
              <a:rect b="b" l="l" r="r" t="t"/>
              <a:pathLst>
                <a:path extrusionOk="0" h="4636" w="8853">
                  <a:moveTo>
                    <a:pt x="0" y="1"/>
                  </a:moveTo>
                  <a:lnTo>
                    <a:pt x="3163" y="4636"/>
                  </a:lnTo>
                  <a:lnTo>
                    <a:pt x="8852" y="2408"/>
                  </a:lnTo>
                  <a:cubicBezTo>
                    <a:pt x="8394" y="2292"/>
                    <a:pt x="7965" y="2243"/>
                    <a:pt x="7567" y="2243"/>
                  </a:cubicBezTo>
                  <a:cubicBezTo>
                    <a:pt x="5219" y="2243"/>
                    <a:pt x="3939" y="3959"/>
                    <a:pt x="3939" y="3959"/>
                  </a:cubicBezTo>
                  <a:cubicBezTo>
                    <a:pt x="3442" y="976"/>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76"/>
            <p:cNvSpPr/>
            <p:nvPr/>
          </p:nvSpPr>
          <p:spPr>
            <a:xfrm>
              <a:off x="3566300" y="527050"/>
              <a:ext cx="174075" cy="71650"/>
            </a:xfrm>
            <a:custGeom>
              <a:rect b="b" l="l" r="r" t="t"/>
              <a:pathLst>
                <a:path extrusionOk="0" h="2866" w="6963">
                  <a:moveTo>
                    <a:pt x="0" y="1"/>
                  </a:moveTo>
                  <a:lnTo>
                    <a:pt x="3163" y="2865"/>
                  </a:lnTo>
                  <a:lnTo>
                    <a:pt x="6963" y="239"/>
                  </a:lnTo>
                  <a:cubicBezTo>
                    <a:pt x="6939" y="239"/>
                    <a:pt x="6916" y="239"/>
                    <a:pt x="6892" y="239"/>
                  </a:cubicBezTo>
                  <a:cubicBezTo>
                    <a:pt x="4499" y="239"/>
                    <a:pt x="3621" y="2249"/>
                    <a:pt x="3621" y="2249"/>
                  </a:cubicBezTo>
                  <a:cubicBezTo>
                    <a:pt x="2725" y="14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76"/>
            <p:cNvSpPr/>
            <p:nvPr/>
          </p:nvSpPr>
          <p:spPr>
            <a:xfrm>
              <a:off x="4188425" y="405200"/>
              <a:ext cx="174100" cy="71650"/>
            </a:xfrm>
            <a:custGeom>
              <a:rect b="b" l="l" r="r" t="t"/>
              <a:pathLst>
                <a:path extrusionOk="0" h="2866" w="6964">
                  <a:moveTo>
                    <a:pt x="1" y="1"/>
                  </a:moveTo>
                  <a:lnTo>
                    <a:pt x="3124" y="2866"/>
                  </a:lnTo>
                  <a:lnTo>
                    <a:pt x="6963" y="220"/>
                  </a:lnTo>
                  <a:cubicBezTo>
                    <a:pt x="6951" y="220"/>
                    <a:pt x="6939" y="220"/>
                    <a:pt x="6928" y="220"/>
                  </a:cubicBezTo>
                  <a:cubicBezTo>
                    <a:pt x="4488" y="220"/>
                    <a:pt x="3601" y="2249"/>
                    <a:pt x="3601" y="2249"/>
                  </a:cubicBezTo>
                  <a:cubicBezTo>
                    <a:pt x="2706" y="14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41" name="Shape 7341"/>
        <p:cNvGrpSpPr/>
        <p:nvPr/>
      </p:nvGrpSpPr>
      <p:grpSpPr>
        <a:xfrm>
          <a:off x="0" y="0"/>
          <a:ext cx="0" cy="0"/>
          <a:chOff x="0" y="0"/>
          <a:chExt cx="0" cy="0"/>
        </a:xfrm>
      </p:grpSpPr>
      <p:grpSp>
        <p:nvGrpSpPr>
          <p:cNvPr id="7342" name="Google Shape;7342;p277"/>
          <p:cNvGrpSpPr/>
          <p:nvPr/>
        </p:nvGrpSpPr>
        <p:grpSpPr>
          <a:xfrm>
            <a:off x="-31500" y="580334"/>
            <a:ext cx="9176798" cy="4580923"/>
            <a:chOff x="-31500" y="580334"/>
            <a:chExt cx="9176798" cy="4580923"/>
          </a:xfrm>
        </p:grpSpPr>
        <p:sp>
          <p:nvSpPr>
            <p:cNvPr id="7343" name="Google Shape;7343;p27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77"/>
            <p:cNvSpPr/>
            <p:nvPr/>
          </p:nvSpPr>
          <p:spPr>
            <a:xfrm>
              <a:off x="4989825" y="814550"/>
              <a:ext cx="4154084"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5" name="Google Shape;7345;p277"/>
            <p:cNvGrpSpPr/>
            <p:nvPr/>
          </p:nvGrpSpPr>
          <p:grpSpPr>
            <a:xfrm>
              <a:off x="1000" y="882375"/>
              <a:ext cx="9144299" cy="3772500"/>
              <a:chOff x="1000" y="425175"/>
              <a:chExt cx="9960025" cy="3772500"/>
            </a:xfrm>
          </p:grpSpPr>
          <p:sp>
            <p:nvSpPr>
              <p:cNvPr id="7346" name="Google Shape;7346;p277"/>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77"/>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77"/>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277"/>
            <p:cNvGrpSpPr/>
            <p:nvPr/>
          </p:nvGrpSpPr>
          <p:grpSpPr>
            <a:xfrm>
              <a:off x="-31500" y="580334"/>
              <a:ext cx="915984" cy="3994163"/>
              <a:chOff x="2008200" y="2578500"/>
              <a:chExt cx="446125" cy="1945525"/>
            </a:xfrm>
          </p:grpSpPr>
          <p:sp>
            <p:nvSpPr>
              <p:cNvPr id="7350" name="Google Shape;7350;p27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7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7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7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7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7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77"/>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77"/>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77"/>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77"/>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77"/>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1" name="Google Shape;7361;p277"/>
            <p:cNvSpPr/>
            <p:nvPr/>
          </p:nvSpPr>
          <p:spPr>
            <a:xfrm flipH="1">
              <a:off x="1010" y="4279725"/>
              <a:ext cx="9143915" cy="881532"/>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2" name="Google Shape;7362;p277"/>
            <p:cNvGrpSpPr/>
            <p:nvPr/>
          </p:nvGrpSpPr>
          <p:grpSpPr>
            <a:xfrm>
              <a:off x="1000" y="4108700"/>
              <a:ext cx="3890575" cy="1052550"/>
              <a:chOff x="-3486600" y="4458175"/>
              <a:chExt cx="3890575" cy="1052550"/>
            </a:xfrm>
          </p:grpSpPr>
          <p:sp>
            <p:nvSpPr>
              <p:cNvPr id="7363" name="Google Shape;7363;p277"/>
              <p:cNvSpPr/>
              <p:nvPr/>
            </p:nvSpPr>
            <p:spPr>
              <a:xfrm>
                <a:off x="-2289025" y="46897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77"/>
              <p:cNvSpPr/>
              <p:nvPr/>
            </p:nvSpPr>
            <p:spPr>
              <a:xfrm>
                <a:off x="-3486600" y="44581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65" name="Google Shape;7365;p277"/>
          <p:cNvSpPr txBox="1"/>
          <p:nvPr>
            <p:ph type="title"/>
          </p:nvPr>
        </p:nvSpPr>
        <p:spPr>
          <a:xfrm>
            <a:off x="884475" y="1448275"/>
            <a:ext cx="3643200" cy="1460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8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7366" name="Google Shape;7366;p277"/>
          <p:cNvSpPr txBox="1"/>
          <p:nvPr>
            <p:ph idx="1" type="subTitle"/>
          </p:nvPr>
        </p:nvSpPr>
        <p:spPr>
          <a:xfrm>
            <a:off x="884475" y="2740050"/>
            <a:ext cx="3643200" cy="85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67" name="Shape 7367"/>
        <p:cNvGrpSpPr/>
        <p:nvPr/>
      </p:nvGrpSpPr>
      <p:grpSpPr>
        <a:xfrm>
          <a:off x="0" y="0"/>
          <a:ext cx="0" cy="0"/>
          <a:chOff x="0" y="0"/>
          <a:chExt cx="0" cy="0"/>
        </a:xfrm>
      </p:grpSpPr>
      <p:sp>
        <p:nvSpPr>
          <p:cNvPr id="7368" name="Google Shape;7368;p278"/>
          <p:cNvSpPr/>
          <p:nvPr>
            <p:ph idx="2" type="pic"/>
          </p:nvPr>
        </p:nvSpPr>
        <p:spPr>
          <a:xfrm>
            <a:off x="-28650" y="0"/>
            <a:ext cx="9201300" cy="5143500"/>
          </a:xfrm>
          <a:prstGeom prst="rect">
            <a:avLst/>
          </a:prstGeom>
          <a:noFill/>
          <a:ln>
            <a:noFill/>
          </a:ln>
        </p:spPr>
      </p:sp>
      <p:sp>
        <p:nvSpPr>
          <p:cNvPr id="7369" name="Google Shape;7369;p278"/>
          <p:cNvSpPr txBox="1"/>
          <p:nvPr>
            <p:ph type="title"/>
          </p:nvPr>
        </p:nvSpPr>
        <p:spPr>
          <a:xfrm>
            <a:off x="716700" y="574625"/>
            <a:ext cx="7710600" cy="5367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70" name="Shape 7370"/>
        <p:cNvGrpSpPr/>
        <p:nvPr/>
      </p:nvGrpSpPr>
      <p:grpSpPr>
        <a:xfrm>
          <a:off x="0" y="0"/>
          <a:ext cx="0" cy="0"/>
          <a:chOff x="0" y="0"/>
          <a:chExt cx="0" cy="0"/>
        </a:xfrm>
      </p:grpSpPr>
      <p:grpSp>
        <p:nvGrpSpPr>
          <p:cNvPr id="7371" name="Google Shape;7371;p279"/>
          <p:cNvGrpSpPr/>
          <p:nvPr/>
        </p:nvGrpSpPr>
        <p:grpSpPr>
          <a:xfrm>
            <a:off x="-145200" y="-14850"/>
            <a:ext cx="9909202" cy="5358975"/>
            <a:chOff x="-154725" y="213750"/>
            <a:chExt cx="9909202" cy="5358975"/>
          </a:xfrm>
        </p:grpSpPr>
        <p:sp>
          <p:nvSpPr>
            <p:cNvPr id="7372" name="Google Shape;7372;p279"/>
            <p:cNvSpPr/>
            <p:nvPr/>
          </p:nvSpPr>
          <p:spPr>
            <a:xfrm flipH="1">
              <a:off x="638" y="435800"/>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7373" name="Google Shape;7373;p279"/>
            <p:cNvGrpSpPr/>
            <p:nvPr/>
          </p:nvGrpSpPr>
          <p:grpSpPr>
            <a:xfrm flipH="1">
              <a:off x="-65775" y="853229"/>
              <a:ext cx="9224837" cy="3772500"/>
              <a:chOff x="1000" y="425175"/>
              <a:chExt cx="10047748" cy="3772500"/>
            </a:xfrm>
          </p:grpSpPr>
          <p:sp>
            <p:nvSpPr>
              <p:cNvPr id="7374" name="Google Shape;7374;p279"/>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79"/>
              <p:cNvSpPr/>
              <p:nvPr/>
            </p:nvSpPr>
            <p:spPr>
              <a:xfrm flipH="1">
                <a:off x="6155341" y="670921"/>
                <a:ext cx="3893407"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79"/>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7" name="Google Shape;7377;p279"/>
            <p:cNvSpPr/>
            <p:nvPr/>
          </p:nvSpPr>
          <p:spPr>
            <a:xfrm flipH="1" rot="1172008">
              <a:off x="182905" y="2333011"/>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79"/>
            <p:cNvSpPr/>
            <p:nvPr/>
          </p:nvSpPr>
          <p:spPr>
            <a:xfrm flipH="1">
              <a:off x="144928" y="3016312"/>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79"/>
            <p:cNvSpPr/>
            <p:nvPr/>
          </p:nvSpPr>
          <p:spPr>
            <a:xfrm flipH="1">
              <a:off x="507321" y="3696637"/>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79"/>
            <p:cNvSpPr/>
            <p:nvPr/>
          </p:nvSpPr>
          <p:spPr>
            <a:xfrm rot="-1171966">
              <a:off x="7481991" y="1586208"/>
              <a:ext cx="1851770" cy="283489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79"/>
            <p:cNvSpPr/>
            <p:nvPr/>
          </p:nvSpPr>
          <p:spPr>
            <a:xfrm>
              <a:off x="7195278" y="2437678"/>
              <a:ext cx="2185753" cy="1725288"/>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2" name="Google Shape;7382;p279"/>
            <p:cNvGrpSpPr/>
            <p:nvPr/>
          </p:nvGrpSpPr>
          <p:grpSpPr>
            <a:xfrm flipH="1">
              <a:off x="15148" y="3216396"/>
              <a:ext cx="9143915" cy="1760949"/>
              <a:chOff x="1901275" y="3186546"/>
              <a:chExt cx="9143915" cy="1760949"/>
            </a:xfrm>
          </p:grpSpPr>
          <p:sp>
            <p:nvSpPr>
              <p:cNvPr id="7383" name="Google Shape;7383;p279"/>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79"/>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279"/>
            <p:cNvGrpSpPr/>
            <p:nvPr/>
          </p:nvGrpSpPr>
          <p:grpSpPr>
            <a:xfrm flipH="1">
              <a:off x="-23237" y="213750"/>
              <a:ext cx="9088300" cy="4778750"/>
              <a:chOff x="1995275" y="183900"/>
              <a:chExt cx="9088300" cy="4778750"/>
            </a:xfrm>
          </p:grpSpPr>
          <p:sp>
            <p:nvSpPr>
              <p:cNvPr id="7386" name="Google Shape;7386;p279"/>
              <p:cNvSpPr/>
              <p:nvPr/>
            </p:nvSpPr>
            <p:spPr>
              <a:xfrm>
                <a:off x="2169825" y="637450"/>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79"/>
              <p:cNvSpPr/>
              <p:nvPr/>
            </p:nvSpPr>
            <p:spPr>
              <a:xfrm>
                <a:off x="1998250" y="1299400"/>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79"/>
              <p:cNvSpPr/>
              <p:nvPr/>
            </p:nvSpPr>
            <p:spPr>
              <a:xfrm>
                <a:off x="1995275" y="183900"/>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79"/>
              <p:cNvSpPr/>
              <p:nvPr/>
            </p:nvSpPr>
            <p:spPr>
              <a:xfrm>
                <a:off x="2586075" y="783175"/>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79"/>
              <p:cNvSpPr/>
              <p:nvPr/>
            </p:nvSpPr>
            <p:spPr>
              <a:xfrm>
                <a:off x="2737750" y="2338275"/>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79"/>
              <p:cNvSpPr/>
              <p:nvPr/>
            </p:nvSpPr>
            <p:spPr>
              <a:xfrm>
                <a:off x="2488600" y="390300"/>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79"/>
              <p:cNvSpPr/>
              <p:nvPr/>
            </p:nvSpPr>
            <p:spPr>
              <a:xfrm>
                <a:off x="2373725" y="1298900"/>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79"/>
              <p:cNvSpPr/>
              <p:nvPr/>
            </p:nvSpPr>
            <p:spPr>
              <a:xfrm>
                <a:off x="2418475" y="185400"/>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79"/>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79"/>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79"/>
              <p:cNvSpPr/>
              <p:nvPr/>
            </p:nvSpPr>
            <p:spPr>
              <a:xfrm>
                <a:off x="2436875" y="3523400"/>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79"/>
              <p:cNvSpPr/>
              <p:nvPr/>
            </p:nvSpPr>
            <p:spPr>
              <a:xfrm>
                <a:off x="2197175" y="185400"/>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7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7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7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7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7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79"/>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279"/>
            <p:cNvGrpSpPr/>
            <p:nvPr/>
          </p:nvGrpSpPr>
          <p:grpSpPr>
            <a:xfrm flipH="1">
              <a:off x="16062" y="4336875"/>
              <a:ext cx="9174363" cy="1235850"/>
              <a:chOff x="-2878337" y="4288775"/>
              <a:chExt cx="9174363" cy="1235850"/>
            </a:xfrm>
          </p:grpSpPr>
          <p:sp>
            <p:nvSpPr>
              <p:cNvPr id="7405" name="Google Shape;7405;p279"/>
              <p:cNvSpPr/>
              <p:nvPr/>
            </p:nvSpPr>
            <p:spPr>
              <a:xfrm>
                <a:off x="-2878337" y="4288775"/>
                <a:ext cx="9174363"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79"/>
              <p:cNvSpPr/>
              <p:nvPr/>
            </p:nvSpPr>
            <p:spPr>
              <a:xfrm>
                <a:off x="-2878337" y="4373325"/>
                <a:ext cx="7360353"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279"/>
            <p:cNvGrpSpPr/>
            <p:nvPr/>
          </p:nvGrpSpPr>
          <p:grpSpPr>
            <a:xfrm flipH="1">
              <a:off x="6172884" y="983779"/>
              <a:ext cx="1347250" cy="857900"/>
              <a:chOff x="3408650" y="513625"/>
              <a:chExt cx="1347250" cy="857900"/>
            </a:xfrm>
          </p:grpSpPr>
          <p:sp>
            <p:nvSpPr>
              <p:cNvPr id="7408" name="Google Shape;7408;p279"/>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79"/>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79"/>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79"/>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2" name="Google Shape;7412;p279"/>
            <p:cNvSpPr/>
            <p:nvPr/>
          </p:nvSpPr>
          <p:spPr>
            <a:xfrm flipH="1">
              <a:off x="-23219" y="4261675"/>
              <a:ext cx="3166344"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279"/>
          <p:cNvSpPr txBox="1"/>
          <p:nvPr>
            <p:ph hasCustomPrompt="1" type="title"/>
          </p:nvPr>
        </p:nvSpPr>
        <p:spPr>
          <a:xfrm>
            <a:off x="1956900" y="1773850"/>
            <a:ext cx="5230200" cy="107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14" name="Google Shape;7414;p279"/>
          <p:cNvSpPr txBox="1"/>
          <p:nvPr>
            <p:ph idx="1" type="subTitle"/>
          </p:nvPr>
        </p:nvSpPr>
        <p:spPr>
          <a:xfrm>
            <a:off x="1956900" y="2852348"/>
            <a:ext cx="5230200" cy="49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413" name="Shape 413"/>
        <p:cNvGrpSpPr/>
        <p:nvPr/>
      </p:nvGrpSpPr>
      <p:grpSpPr>
        <a:xfrm>
          <a:off x="0" y="0"/>
          <a:ext cx="0" cy="0"/>
          <a:chOff x="0" y="0"/>
          <a:chExt cx="0" cy="0"/>
        </a:xfrm>
      </p:grpSpPr>
      <p:grpSp>
        <p:nvGrpSpPr>
          <p:cNvPr id="414" name="Google Shape;414;p29"/>
          <p:cNvGrpSpPr/>
          <p:nvPr/>
        </p:nvGrpSpPr>
        <p:grpSpPr>
          <a:xfrm>
            <a:off x="-486967" y="445013"/>
            <a:ext cx="9890260" cy="5138650"/>
            <a:chOff x="-486967" y="445013"/>
            <a:chExt cx="9890260" cy="5138650"/>
          </a:xfrm>
        </p:grpSpPr>
        <p:grpSp>
          <p:nvGrpSpPr>
            <p:cNvPr id="415" name="Google Shape;415;p29"/>
            <p:cNvGrpSpPr/>
            <p:nvPr/>
          </p:nvGrpSpPr>
          <p:grpSpPr>
            <a:xfrm>
              <a:off x="-31500" y="445013"/>
              <a:ext cx="9399600" cy="4716226"/>
              <a:chOff x="-31500" y="445013"/>
              <a:chExt cx="9399600" cy="4716226"/>
            </a:xfrm>
          </p:grpSpPr>
          <p:grpSp>
            <p:nvGrpSpPr>
              <p:cNvPr id="416" name="Google Shape;416;p29"/>
              <p:cNvGrpSpPr/>
              <p:nvPr/>
            </p:nvGrpSpPr>
            <p:grpSpPr>
              <a:xfrm>
                <a:off x="8218275" y="445013"/>
                <a:ext cx="1149825" cy="4456500"/>
                <a:chOff x="9933750" y="374363"/>
                <a:chExt cx="1149825" cy="4456500"/>
              </a:xfrm>
            </p:grpSpPr>
            <p:sp>
              <p:nvSpPr>
                <p:cNvPr id="417" name="Google Shape;417;p29"/>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29"/>
              <p:cNvGrpSpPr/>
              <p:nvPr/>
            </p:nvGrpSpPr>
            <p:grpSpPr>
              <a:xfrm>
                <a:off x="-31500" y="580334"/>
                <a:ext cx="915984" cy="3994163"/>
                <a:chOff x="2008200" y="2578500"/>
                <a:chExt cx="446125" cy="1945525"/>
              </a:xfrm>
            </p:grpSpPr>
            <p:sp>
              <p:nvSpPr>
                <p:cNvPr id="426" name="Google Shape;426;p2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9"/>
            <p:cNvGrpSpPr/>
            <p:nvPr/>
          </p:nvGrpSpPr>
          <p:grpSpPr>
            <a:xfrm>
              <a:off x="6306470" y="3700937"/>
              <a:ext cx="3096824" cy="1882725"/>
              <a:chOff x="6306470" y="3700937"/>
              <a:chExt cx="3096824" cy="1882725"/>
            </a:xfrm>
          </p:grpSpPr>
          <p:sp>
            <p:nvSpPr>
              <p:cNvPr id="441" name="Google Shape;441;p29"/>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9"/>
            <p:cNvGrpSpPr/>
            <p:nvPr/>
          </p:nvGrpSpPr>
          <p:grpSpPr>
            <a:xfrm flipH="1">
              <a:off x="-486967" y="3338203"/>
              <a:ext cx="1663214" cy="1977830"/>
              <a:chOff x="4234175" y="2958950"/>
              <a:chExt cx="1754075" cy="1384550"/>
            </a:xfrm>
          </p:grpSpPr>
          <p:sp>
            <p:nvSpPr>
              <p:cNvPr id="444" name="Google Shape;444;p29"/>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6" name="Google Shape;446;p29"/>
          <p:cNvSpPr txBox="1"/>
          <p:nvPr>
            <p:ph type="title"/>
          </p:nvPr>
        </p:nvSpPr>
        <p:spPr>
          <a:xfrm>
            <a:off x="924751" y="1740375"/>
            <a:ext cx="3690300" cy="6609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7" name="Google Shape;447;p29"/>
          <p:cNvSpPr txBox="1"/>
          <p:nvPr>
            <p:ph idx="1" type="subTitle"/>
          </p:nvPr>
        </p:nvSpPr>
        <p:spPr>
          <a:xfrm>
            <a:off x="924751" y="2477450"/>
            <a:ext cx="36903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415" name="Shape 7415"/>
        <p:cNvGrpSpPr/>
        <p:nvPr/>
      </p:nvGrpSpPr>
      <p:grpSpPr>
        <a:xfrm>
          <a:off x="0" y="0"/>
          <a:ext cx="0" cy="0"/>
          <a:chOff x="0" y="0"/>
          <a:chExt cx="0" cy="0"/>
        </a:xfrm>
      </p:grpSpPr>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416" name="Shape 7416"/>
        <p:cNvGrpSpPr/>
        <p:nvPr/>
      </p:nvGrpSpPr>
      <p:grpSpPr>
        <a:xfrm>
          <a:off x="0" y="0"/>
          <a:ext cx="0" cy="0"/>
          <a:chOff x="0" y="0"/>
          <a:chExt cx="0" cy="0"/>
        </a:xfrm>
      </p:grpSpPr>
      <p:grpSp>
        <p:nvGrpSpPr>
          <p:cNvPr id="7417" name="Google Shape;7417;p281"/>
          <p:cNvGrpSpPr/>
          <p:nvPr/>
        </p:nvGrpSpPr>
        <p:grpSpPr>
          <a:xfrm>
            <a:off x="-152401" y="2864442"/>
            <a:ext cx="10131601" cy="2296796"/>
            <a:chOff x="-152401" y="2864442"/>
            <a:chExt cx="10131601" cy="2296796"/>
          </a:xfrm>
        </p:grpSpPr>
        <p:grpSp>
          <p:nvGrpSpPr>
            <p:cNvPr id="7418" name="Google Shape;7418;p281"/>
            <p:cNvGrpSpPr/>
            <p:nvPr/>
          </p:nvGrpSpPr>
          <p:grpSpPr>
            <a:xfrm>
              <a:off x="8225125" y="2864442"/>
              <a:ext cx="1754075" cy="2085825"/>
              <a:chOff x="4538975" y="2958950"/>
              <a:chExt cx="1754075" cy="1384550"/>
            </a:xfrm>
          </p:grpSpPr>
          <p:sp>
            <p:nvSpPr>
              <p:cNvPr id="7419" name="Google Shape;7419;p281"/>
              <p:cNvSpPr/>
              <p:nvPr/>
            </p:nvSpPr>
            <p:spPr>
              <a:xfrm>
                <a:off x="45389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81"/>
              <p:cNvSpPr/>
              <p:nvPr/>
            </p:nvSpPr>
            <p:spPr>
              <a:xfrm>
                <a:off x="50582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281"/>
            <p:cNvGrpSpPr/>
            <p:nvPr/>
          </p:nvGrpSpPr>
          <p:grpSpPr>
            <a:xfrm>
              <a:off x="-152401" y="3838347"/>
              <a:ext cx="6613846" cy="1314460"/>
              <a:chOff x="1748875" y="3472010"/>
              <a:chExt cx="6613846" cy="1421038"/>
            </a:xfrm>
          </p:grpSpPr>
          <p:sp>
            <p:nvSpPr>
              <p:cNvPr id="7422" name="Google Shape;7422;p281"/>
              <p:cNvSpPr/>
              <p:nvPr/>
            </p:nvSpPr>
            <p:spPr>
              <a:xfrm>
                <a:off x="1901275" y="4116025"/>
                <a:ext cx="6461446" cy="777023"/>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81"/>
              <p:cNvSpPr/>
              <p:nvPr/>
            </p:nvSpPr>
            <p:spPr>
              <a:xfrm>
                <a:off x="1748875" y="3472010"/>
                <a:ext cx="2828275"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4" name="Google Shape;7424;p28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5" name="Google Shape;7425;p2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26" name="Google Shape;7426;p281"/>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27" name="Google Shape;7427;p281"/>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28" name="Google Shape;7428;p281"/>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29" name="Google Shape;7429;p281"/>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30" name="Google Shape;7430;p281"/>
          <p:cNvSpPr txBox="1"/>
          <p:nvPr>
            <p:ph hasCustomPrompt="1" idx="5" type="title"/>
          </p:nvPr>
        </p:nvSpPr>
        <p:spPr>
          <a:xfrm>
            <a:off x="2151126"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7431" name="Google Shape;7431;p281"/>
          <p:cNvSpPr txBox="1"/>
          <p:nvPr>
            <p:ph hasCustomPrompt="1" idx="6" type="title"/>
          </p:nvPr>
        </p:nvSpPr>
        <p:spPr>
          <a:xfrm>
            <a:off x="2151113"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7432" name="Google Shape;7432;p281"/>
          <p:cNvSpPr txBox="1"/>
          <p:nvPr>
            <p:ph hasCustomPrompt="1" idx="7" type="title"/>
          </p:nvPr>
        </p:nvSpPr>
        <p:spPr>
          <a:xfrm>
            <a:off x="5383797"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7433" name="Google Shape;7433;p281"/>
          <p:cNvSpPr txBox="1"/>
          <p:nvPr>
            <p:ph hasCustomPrompt="1" idx="8" type="title"/>
          </p:nvPr>
        </p:nvSpPr>
        <p:spPr>
          <a:xfrm>
            <a:off x="5383784"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7434" name="Google Shape;7434;p281"/>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7435" name="Google Shape;7435;p281"/>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7436" name="Google Shape;7436;p281"/>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7437" name="Google Shape;7437;p281"/>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438" name="Shape 7438"/>
        <p:cNvGrpSpPr/>
        <p:nvPr/>
      </p:nvGrpSpPr>
      <p:grpSpPr>
        <a:xfrm>
          <a:off x="0" y="0"/>
          <a:ext cx="0" cy="0"/>
          <a:chOff x="0" y="0"/>
          <a:chExt cx="0" cy="0"/>
        </a:xfrm>
      </p:grpSpPr>
      <p:grpSp>
        <p:nvGrpSpPr>
          <p:cNvPr id="7439" name="Google Shape;7439;p282"/>
          <p:cNvGrpSpPr/>
          <p:nvPr/>
        </p:nvGrpSpPr>
        <p:grpSpPr>
          <a:xfrm>
            <a:off x="-11304" y="806175"/>
            <a:ext cx="9228911" cy="4334175"/>
            <a:chOff x="-11304" y="806175"/>
            <a:chExt cx="9228911" cy="4334175"/>
          </a:xfrm>
        </p:grpSpPr>
        <p:grpSp>
          <p:nvGrpSpPr>
            <p:cNvPr id="7440" name="Google Shape;7440;p282"/>
            <p:cNvGrpSpPr/>
            <p:nvPr/>
          </p:nvGrpSpPr>
          <p:grpSpPr>
            <a:xfrm>
              <a:off x="1000" y="806175"/>
              <a:ext cx="9144299" cy="3772500"/>
              <a:chOff x="1000" y="425175"/>
              <a:chExt cx="9960025" cy="3772500"/>
            </a:xfrm>
          </p:grpSpPr>
          <p:sp>
            <p:nvSpPr>
              <p:cNvPr id="7441" name="Google Shape;7441;p282"/>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82"/>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82"/>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282"/>
            <p:cNvGrpSpPr/>
            <p:nvPr/>
          </p:nvGrpSpPr>
          <p:grpSpPr>
            <a:xfrm>
              <a:off x="-11175" y="883134"/>
              <a:ext cx="915984" cy="3994163"/>
              <a:chOff x="2008200" y="2578500"/>
              <a:chExt cx="446125" cy="1945525"/>
            </a:xfrm>
          </p:grpSpPr>
          <p:sp>
            <p:nvSpPr>
              <p:cNvPr id="7445" name="Google Shape;7445;p28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8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8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8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8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8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8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8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28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28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8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282"/>
            <p:cNvGrpSpPr/>
            <p:nvPr/>
          </p:nvGrpSpPr>
          <p:grpSpPr>
            <a:xfrm flipH="1">
              <a:off x="-11304" y="4430150"/>
              <a:ext cx="9228911" cy="710200"/>
              <a:chOff x="1901275" y="4812450"/>
              <a:chExt cx="9228911" cy="710200"/>
            </a:xfrm>
          </p:grpSpPr>
          <p:sp>
            <p:nvSpPr>
              <p:cNvPr id="7457" name="Google Shape;7457;p282"/>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82"/>
              <p:cNvSpPr/>
              <p:nvPr/>
            </p:nvSpPr>
            <p:spPr>
              <a:xfrm>
                <a:off x="5467406" y="4812450"/>
                <a:ext cx="5662780"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59" name="Google Shape;7459;p282"/>
          <p:cNvSpPr txBox="1"/>
          <p:nvPr>
            <p:ph type="title"/>
          </p:nvPr>
        </p:nvSpPr>
        <p:spPr>
          <a:xfrm>
            <a:off x="865625" y="3231525"/>
            <a:ext cx="49029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2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7460" name="Google Shape;7460;p282"/>
          <p:cNvSpPr txBox="1"/>
          <p:nvPr>
            <p:ph idx="1" type="subTitle"/>
          </p:nvPr>
        </p:nvSpPr>
        <p:spPr>
          <a:xfrm>
            <a:off x="865625" y="1380075"/>
            <a:ext cx="4902900" cy="1908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461" name="Shape 7461"/>
        <p:cNvGrpSpPr/>
        <p:nvPr/>
      </p:nvGrpSpPr>
      <p:grpSpPr>
        <a:xfrm>
          <a:off x="0" y="0"/>
          <a:ext cx="0" cy="0"/>
          <a:chOff x="0" y="0"/>
          <a:chExt cx="0" cy="0"/>
        </a:xfrm>
      </p:grpSpPr>
      <p:grpSp>
        <p:nvGrpSpPr>
          <p:cNvPr id="7462" name="Google Shape;7462;p283"/>
          <p:cNvGrpSpPr/>
          <p:nvPr/>
        </p:nvGrpSpPr>
        <p:grpSpPr>
          <a:xfrm>
            <a:off x="-230119" y="99782"/>
            <a:ext cx="9399600" cy="5069249"/>
            <a:chOff x="-230119" y="99782"/>
            <a:chExt cx="9399600" cy="5069249"/>
          </a:xfrm>
        </p:grpSpPr>
        <p:grpSp>
          <p:nvGrpSpPr>
            <p:cNvPr id="7463" name="Google Shape;7463;p283"/>
            <p:cNvGrpSpPr/>
            <p:nvPr/>
          </p:nvGrpSpPr>
          <p:grpSpPr>
            <a:xfrm flipH="1">
              <a:off x="-230119" y="445013"/>
              <a:ext cx="9399600" cy="4716226"/>
              <a:chOff x="-31500" y="445013"/>
              <a:chExt cx="9399600" cy="4716226"/>
            </a:xfrm>
          </p:grpSpPr>
          <p:grpSp>
            <p:nvGrpSpPr>
              <p:cNvPr id="7464" name="Google Shape;7464;p283"/>
              <p:cNvGrpSpPr/>
              <p:nvPr/>
            </p:nvGrpSpPr>
            <p:grpSpPr>
              <a:xfrm>
                <a:off x="8218275" y="445013"/>
                <a:ext cx="1149825" cy="4456500"/>
                <a:chOff x="9933750" y="374363"/>
                <a:chExt cx="1149825" cy="4456500"/>
              </a:xfrm>
            </p:grpSpPr>
            <p:sp>
              <p:nvSpPr>
                <p:cNvPr id="7465" name="Google Shape;7465;p283"/>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83"/>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8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8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8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8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8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83"/>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283"/>
              <p:cNvGrpSpPr/>
              <p:nvPr/>
            </p:nvGrpSpPr>
            <p:grpSpPr>
              <a:xfrm>
                <a:off x="-31500" y="580334"/>
                <a:ext cx="915984" cy="3994163"/>
                <a:chOff x="2008200" y="2578500"/>
                <a:chExt cx="446125" cy="1945525"/>
              </a:xfrm>
            </p:grpSpPr>
            <p:sp>
              <p:nvSpPr>
                <p:cNvPr id="7474" name="Google Shape;7474;p28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8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8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8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8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8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83"/>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83"/>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83"/>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83"/>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83"/>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5" name="Google Shape;7485;p28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8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8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8" name="Google Shape;7488;p283"/>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9" name="Google Shape;7489;p283"/>
            <p:cNvGrpSpPr/>
            <p:nvPr/>
          </p:nvGrpSpPr>
          <p:grpSpPr>
            <a:xfrm>
              <a:off x="8205438" y="99782"/>
              <a:ext cx="450575" cy="397400"/>
              <a:chOff x="8512100" y="985082"/>
              <a:chExt cx="450575" cy="397400"/>
            </a:xfrm>
          </p:grpSpPr>
          <p:sp>
            <p:nvSpPr>
              <p:cNvPr id="7490" name="Google Shape;7490;p283"/>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83"/>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92" name="Google Shape;7492;p283"/>
          <p:cNvSpPr txBox="1"/>
          <p:nvPr>
            <p:ph type="title"/>
          </p:nvPr>
        </p:nvSpPr>
        <p:spPr>
          <a:xfrm>
            <a:off x="4190225" y="1084725"/>
            <a:ext cx="3798300" cy="1632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93" name="Google Shape;7493;p283"/>
          <p:cNvSpPr txBox="1"/>
          <p:nvPr>
            <p:ph idx="1" type="subTitle"/>
          </p:nvPr>
        </p:nvSpPr>
        <p:spPr>
          <a:xfrm>
            <a:off x="4190225" y="2854701"/>
            <a:ext cx="3798300" cy="78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94" name="Google Shape;7494;p283"/>
          <p:cNvSpPr/>
          <p:nvPr>
            <p:ph idx="2" type="pic"/>
          </p:nvPr>
        </p:nvSpPr>
        <p:spPr>
          <a:xfrm>
            <a:off x="935325" y="574625"/>
            <a:ext cx="2943600" cy="3714000"/>
          </a:xfrm>
          <a:prstGeom prst="rect">
            <a:avLst/>
          </a:prstGeom>
          <a:noFill/>
          <a:ln>
            <a:noFill/>
          </a:ln>
        </p:spPr>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495" name="Shape 7495"/>
        <p:cNvGrpSpPr/>
        <p:nvPr/>
      </p:nvGrpSpPr>
      <p:grpSpPr>
        <a:xfrm>
          <a:off x="0" y="0"/>
          <a:ext cx="0" cy="0"/>
          <a:chOff x="0" y="0"/>
          <a:chExt cx="0" cy="0"/>
        </a:xfrm>
      </p:grpSpPr>
      <p:grpSp>
        <p:nvGrpSpPr>
          <p:cNvPr id="7496" name="Google Shape;7496;p284"/>
          <p:cNvGrpSpPr/>
          <p:nvPr/>
        </p:nvGrpSpPr>
        <p:grpSpPr>
          <a:xfrm>
            <a:off x="-1015926" y="-194718"/>
            <a:ext cx="10423400" cy="6350744"/>
            <a:chOff x="-1015926" y="-194718"/>
            <a:chExt cx="10423400" cy="6350744"/>
          </a:xfrm>
        </p:grpSpPr>
        <p:grpSp>
          <p:nvGrpSpPr>
            <p:cNvPr id="7497" name="Google Shape;7497;p284"/>
            <p:cNvGrpSpPr/>
            <p:nvPr/>
          </p:nvGrpSpPr>
          <p:grpSpPr>
            <a:xfrm>
              <a:off x="-1015926" y="2989668"/>
              <a:ext cx="3615317" cy="3166358"/>
              <a:chOff x="781965" y="867328"/>
              <a:chExt cx="4728377" cy="4141195"/>
            </a:xfrm>
          </p:grpSpPr>
          <p:sp>
            <p:nvSpPr>
              <p:cNvPr id="7498" name="Google Shape;7498;p284"/>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84"/>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284"/>
            <p:cNvGrpSpPr/>
            <p:nvPr/>
          </p:nvGrpSpPr>
          <p:grpSpPr>
            <a:xfrm>
              <a:off x="34350" y="-98106"/>
              <a:ext cx="678875" cy="5339725"/>
              <a:chOff x="1252200" y="-178968"/>
              <a:chExt cx="678875" cy="5339725"/>
            </a:xfrm>
          </p:grpSpPr>
          <p:sp>
            <p:nvSpPr>
              <p:cNvPr id="7501" name="Google Shape;7501;p284"/>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84"/>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84"/>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4" name="Google Shape;7504;p28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5" name="Google Shape;7505;p284"/>
            <p:cNvGrpSpPr/>
            <p:nvPr/>
          </p:nvGrpSpPr>
          <p:grpSpPr>
            <a:xfrm>
              <a:off x="8524800" y="-194718"/>
              <a:ext cx="619200" cy="5338225"/>
              <a:chOff x="8524800" y="-194718"/>
              <a:chExt cx="619200" cy="5338225"/>
            </a:xfrm>
          </p:grpSpPr>
          <p:sp>
            <p:nvSpPr>
              <p:cNvPr id="7506" name="Google Shape;7506;p284"/>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84"/>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84"/>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84"/>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84"/>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84"/>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84"/>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84"/>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84"/>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284"/>
            <p:cNvGrpSpPr/>
            <p:nvPr/>
          </p:nvGrpSpPr>
          <p:grpSpPr>
            <a:xfrm>
              <a:off x="-222044" y="4207621"/>
              <a:ext cx="1870524" cy="1067180"/>
              <a:chOff x="137276" y="3854024"/>
              <a:chExt cx="1762650" cy="1005635"/>
            </a:xfrm>
          </p:grpSpPr>
          <p:grpSp>
            <p:nvGrpSpPr>
              <p:cNvPr id="7516" name="Google Shape;7516;p284"/>
              <p:cNvGrpSpPr/>
              <p:nvPr/>
            </p:nvGrpSpPr>
            <p:grpSpPr>
              <a:xfrm>
                <a:off x="137276" y="3854024"/>
                <a:ext cx="1762650" cy="1005635"/>
                <a:chOff x="2083436" y="2909224"/>
                <a:chExt cx="2212439" cy="1262250"/>
              </a:xfrm>
            </p:grpSpPr>
            <p:sp>
              <p:nvSpPr>
                <p:cNvPr id="7517" name="Google Shape;7517;p284"/>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84"/>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9" name="Google Shape;7519;p284"/>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0" name="Google Shape;7520;p284"/>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84"/>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84"/>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3" name="Google Shape;7523;p284"/>
          <p:cNvSpPr txBox="1"/>
          <p:nvPr>
            <p:ph type="title"/>
          </p:nvPr>
        </p:nvSpPr>
        <p:spPr>
          <a:xfrm>
            <a:off x="903145" y="1311538"/>
            <a:ext cx="2759700" cy="10893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24" name="Google Shape;7524;p284"/>
          <p:cNvSpPr txBox="1"/>
          <p:nvPr>
            <p:ph idx="1" type="subTitle"/>
          </p:nvPr>
        </p:nvSpPr>
        <p:spPr>
          <a:xfrm>
            <a:off x="903145" y="2476863"/>
            <a:ext cx="2759700" cy="9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7525" name="Shape 7525"/>
        <p:cNvGrpSpPr/>
        <p:nvPr/>
      </p:nvGrpSpPr>
      <p:grpSpPr>
        <a:xfrm>
          <a:off x="0" y="0"/>
          <a:ext cx="0" cy="0"/>
          <a:chOff x="0" y="0"/>
          <a:chExt cx="0" cy="0"/>
        </a:xfrm>
      </p:grpSpPr>
      <p:grpSp>
        <p:nvGrpSpPr>
          <p:cNvPr id="7526" name="Google Shape;7526;p285"/>
          <p:cNvGrpSpPr/>
          <p:nvPr/>
        </p:nvGrpSpPr>
        <p:grpSpPr>
          <a:xfrm>
            <a:off x="-486967" y="445013"/>
            <a:ext cx="9890260" cy="5138650"/>
            <a:chOff x="-486967" y="445013"/>
            <a:chExt cx="9890260" cy="5138650"/>
          </a:xfrm>
        </p:grpSpPr>
        <p:grpSp>
          <p:nvGrpSpPr>
            <p:cNvPr id="7527" name="Google Shape;7527;p285"/>
            <p:cNvGrpSpPr/>
            <p:nvPr/>
          </p:nvGrpSpPr>
          <p:grpSpPr>
            <a:xfrm>
              <a:off x="-31500" y="445013"/>
              <a:ext cx="9399600" cy="4716226"/>
              <a:chOff x="-31500" y="445013"/>
              <a:chExt cx="9399600" cy="4716226"/>
            </a:xfrm>
          </p:grpSpPr>
          <p:grpSp>
            <p:nvGrpSpPr>
              <p:cNvPr id="7528" name="Google Shape;7528;p285"/>
              <p:cNvGrpSpPr/>
              <p:nvPr/>
            </p:nvGrpSpPr>
            <p:grpSpPr>
              <a:xfrm>
                <a:off x="8218275" y="445013"/>
                <a:ext cx="1149825" cy="4456500"/>
                <a:chOff x="9933750" y="374363"/>
                <a:chExt cx="1149825" cy="4456500"/>
              </a:xfrm>
            </p:grpSpPr>
            <p:sp>
              <p:nvSpPr>
                <p:cNvPr id="7529" name="Google Shape;7529;p285"/>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85"/>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8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8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8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8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8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85"/>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285"/>
              <p:cNvGrpSpPr/>
              <p:nvPr/>
            </p:nvGrpSpPr>
            <p:grpSpPr>
              <a:xfrm>
                <a:off x="-31500" y="580334"/>
                <a:ext cx="915984" cy="3994163"/>
                <a:chOff x="2008200" y="2578500"/>
                <a:chExt cx="446125" cy="1945525"/>
              </a:xfrm>
            </p:grpSpPr>
            <p:sp>
              <p:nvSpPr>
                <p:cNvPr id="7538" name="Google Shape;7538;p28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8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8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8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8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8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85"/>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85"/>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85"/>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85"/>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85"/>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9" name="Google Shape;7549;p28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8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8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285"/>
            <p:cNvGrpSpPr/>
            <p:nvPr/>
          </p:nvGrpSpPr>
          <p:grpSpPr>
            <a:xfrm>
              <a:off x="6306470" y="3700937"/>
              <a:ext cx="3096824" cy="1882725"/>
              <a:chOff x="6306470" y="3700937"/>
              <a:chExt cx="3096824" cy="1882725"/>
            </a:xfrm>
          </p:grpSpPr>
          <p:sp>
            <p:nvSpPr>
              <p:cNvPr id="7553" name="Google Shape;7553;p285"/>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85"/>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285"/>
            <p:cNvGrpSpPr/>
            <p:nvPr/>
          </p:nvGrpSpPr>
          <p:grpSpPr>
            <a:xfrm flipH="1">
              <a:off x="-486967" y="3338203"/>
              <a:ext cx="1663214" cy="1977830"/>
              <a:chOff x="4234175" y="2958950"/>
              <a:chExt cx="1754075" cy="1384550"/>
            </a:xfrm>
          </p:grpSpPr>
          <p:sp>
            <p:nvSpPr>
              <p:cNvPr id="7556" name="Google Shape;7556;p285"/>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85"/>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58" name="Google Shape;7558;p285"/>
          <p:cNvSpPr txBox="1"/>
          <p:nvPr>
            <p:ph type="title"/>
          </p:nvPr>
        </p:nvSpPr>
        <p:spPr>
          <a:xfrm>
            <a:off x="924751" y="1740375"/>
            <a:ext cx="3690300" cy="6609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59" name="Google Shape;7559;p285"/>
          <p:cNvSpPr txBox="1"/>
          <p:nvPr>
            <p:ph idx="1" type="subTitle"/>
          </p:nvPr>
        </p:nvSpPr>
        <p:spPr>
          <a:xfrm>
            <a:off x="924751" y="2477450"/>
            <a:ext cx="36903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7560" name="Shape 7560"/>
        <p:cNvGrpSpPr/>
        <p:nvPr/>
      </p:nvGrpSpPr>
      <p:grpSpPr>
        <a:xfrm>
          <a:off x="0" y="0"/>
          <a:ext cx="0" cy="0"/>
          <a:chOff x="0" y="0"/>
          <a:chExt cx="0" cy="0"/>
        </a:xfrm>
      </p:grpSpPr>
      <p:grpSp>
        <p:nvGrpSpPr>
          <p:cNvPr id="7561" name="Google Shape;7561;p286"/>
          <p:cNvGrpSpPr/>
          <p:nvPr/>
        </p:nvGrpSpPr>
        <p:grpSpPr>
          <a:xfrm>
            <a:off x="-230119" y="99782"/>
            <a:ext cx="9399600" cy="5069249"/>
            <a:chOff x="-230119" y="99782"/>
            <a:chExt cx="9399600" cy="5069249"/>
          </a:xfrm>
        </p:grpSpPr>
        <p:grpSp>
          <p:nvGrpSpPr>
            <p:cNvPr id="7562" name="Google Shape;7562;p286"/>
            <p:cNvGrpSpPr/>
            <p:nvPr/>
          </p:nvGrpSpPr>
          <p:grpSpPr>
            <a:xfrm flipH="1">
              <a:off x="-230119" y="445013"/>
              <a:ext cx="9399600" cy="4716226"/>
              <a:chOff x="-31500" y="445013"/>
              <a:chExt cx="9399600" cy="4716226"/>
            </a:xfrm>
          </p:grpSpPr>
          <p:grpSp>
            <p:nvGrpSpPr>
              <p:cNvPr id="7563" name="Google Shape;7563;p286"/>
              <p:cNvGrpSpPr/>
              <p:nvPr/>
            </p:nvGrpSpPr>
            <p:grpSpPr>
              <a:xfrm>
                <a:off x="8218275" y="445013"/>
                <a:ext cx="1149825" cy="4456500"/>
                <a:chOff x="9933750" y="374363"/>
                <a:chExt cx="1149825" cy="4456500"/>
              </a:xfrm>
            </p:grpSpPr>
            <p:sp>
              <p:nvSpPr>
                <p:cNvPr id="7564" name="Google Shape;7564;p286"/>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86"/>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86"/>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86"/>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86"/>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86"/>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86"/>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86"/>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286"/>
              <p:cNvGrpSpPr/>
              <p:nvPr/>
            </p:nvGrpSpPr>
            <p:grpSpPr>
              <a:xfrm>
                <a:off x="-31500" y="580334"/>
                <a:ext cx="915984" cy="3994163"/>
                <a:chOff x="2008200" y="2578500"/>
                <a:chExt cx="446125" cy="1945525"/>
              </a:xfrm>
            </p:grpSpPr>
            <p:sp>
              <p:nvSpPr>
                <p:cNvPr id="7573" name="Google Shape;7573;p28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8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8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8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8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8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8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8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8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8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8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4" name="Google Shape;7584;p286"/>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8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86"/>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7" name="Google Shape;7587;p286"/>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8" name="Google Shape;7588;p286"/>
            <p:cNvGrpSpPr/>
            <p:nvPr/>
          </p:nvGrpSpPr>
          <p:grpSpPr>
            <a:xfrm>
              <a:off x="8205438" y="99782"/>
              <a:ext cx="450575" cy="397400"/>
              <a:chOff x="8512100" y="985082"/>
              <a:chExt cx="450575" cy="397400"/>
            </a:xfrm>
          </p:grpSpPr>
          <p:sp>
            <p:nvSpPr>
              <p:cNvPr id="7589" name="Google Shape;7589;p286"/>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86"/>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91" name="Google Shape;7591;p286"/>
          <p:cNvSpPr txBox="1"/>
          <p:nvPr>
            <p:ph type="title"/>
          </p:nvPr>
        </p:nvSpPr>
        <p:spPr>
          <a:xfrm>
            <a:off x="4692350" y="1830975"/>
            <a:ext cx="36027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92" name="Google Shape;7592;p286"/>
          <p:cNvSpPr txBox="1"/>
          <p:nvPr>
            <p:ph idx="1" type="subTitle"/>
          </p:nvPr>
        </p:nvSpPr>
        <p:spPr>
          <a:xfrm>
            <a:off x="4692350" y="2479875"/>
            <a:ext cx="3602700" cy="78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7593" name="Shape 7593"/>
        <p:cNvGrpSpPr/>
        <p:nvPr/>
      </p:nvGrpSpPr>
      <p:grpSpPr>
        <a:xfrm>
          <a:off x="0" y="0"/>
          <a:ext cx="0" cy="0"/>
          <a:chOff x="0" y="0"/>
          <a:chExt cx="0" cy="0"/>
        </a:xfrm>
      </p:grpSpPr>
      <p:sp>
        <p:nvSpPr>
          <p:cNvPr id="7594" name="Google Shape;7594;p287"/>
          <p:cNvSpPr txBox="1"/>
          <p:nvPr>
            <p:ph idx="1" type="body"/>
          </p:nvPr>
        </p:nvSpPr>
        <p:spPr>
          <a:xfrm>
            <a:off x="720000" y="1215750"/>
            <a:ext cx="3929100" cy="1481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Anaheim"/>
              <a:buChar char="●"/>
              <a:defRPr/>
            </a:lvl1pPr>
            <a:lvl2pPr indent="-317500" lvl="1" marL="914400">
              <a:lnSpc>
                <a:spcPct val="100000"/>
              </a:lnSpc>
              <a:spcBef>
                <a:spcPts val="0"/>
              </a:spcBef>
              <a:spcAft>
                <a:spcPts val="0"/>
              </a:spcAft>
              <a:buSzPts val="1400"/>
              <a:buFont typeface="Anaheim"/>
              <a:buChar char="○"/>
              <a:defRPr/>
            </a:lvl2pPr>
            <a:lvl3pPr indent="-317500" lvl="2" marL="1371600">
              <a:lnSpc>
                <a:spcPct val="100000"/>
              </a:lnSpc>
              <a:spcBef>
                <a:spcPts val="0"/>
              </a:spcBef>
              <a:spcAft>
                <a:spcPts val="0"/>
              </a:spcAft>
              <a:buSzPts val="1400"/>
              <a:buFont typeface="Anaheim"/>
              <a:buChar char="■"/>
              <a:defRPr/>
            </a:lvl3pPr>
            <a:lvl4pPr indent="-317500" lvl="3" marL="1828800">
              <a:lnSpc>
                <a:spcPct val="100000"/>
              </a:lnSpc>
              <a:spcBef>
                <a:spcPts val="0"/>
              </a:spcBef>
              <a:spcAft>
                <a:spcPts val="0"/>
              </a:spcAft>
              <a:buSzPts val="1400"/>
              <a:buFont typeface="Anaheim"/>
              <a:buChar char="●"/>
              <a:defRPr/>
            </a:lvl4pPr>
            <a:lvl5pPr indent="-317500" lvl="4" marL="2286000">
              <a:lnSpc>
                <a:spcPct val="100000"/>
              </a:lnSpc>
              <a:spcBef>
                <a:spcPts val="0"/>
              </a:spcBef>
              <a:spcAft>
                <a:spcPts val="0"/>
              </a:spcAft>
              <a:buSzPts val="1400"/>
              <a:buFont typeface="Anaheim"/>
              <a:buChar char="○"/>
              <a:defRPr/>
            </a:lvl5pPr>
            <a:lvl6pPr indent="-317500" lvl="5" marL="2743200">
              <a:lnSpc>
                <a:spcPct val="100000"/>
              </a:lnSpc>
              <a:spcBef>
                <a:spcPts val="0"/>
              </a:spcBef>
              <a:spcAft>
                <a:spcPts val="0"/>
              </a:spcAft>
              <a:buSzPts val="1400"/>
              <a:buFont typeface="Anaheim"/>
              <a:buChar char="■"/>
              <a:defRPr/>
            </a:lvl6pPr>
            <a:lvl7pPr indent="-317500" lvl="6" marL="3200400">
              <a:lnSpc>
                <a:spcPct val="100000"/>
              </a:lnSpc>
              <a:spcBef>
                <a:spcPts val="0"/>
              </a:spcBef>
              <a:spcAft>
                <a:spcPts val="0"/>
              </a:spcAft>
              <a:buSzPts val="1400"/>
              <a:buFont typeface="Anaheim"/>
              <a:buChar char="●"/>
              <a:defRPr/>
            </a:lvl7pPr>
            <a:lvl8pPr indent="-317500" lvl="7" marL="3657600">
              <a:lnSpc>
                <a:spcPct val="100000"/>
              </a:lnSpc>
              <a:spcBef>
                <a:spcPts val="0"/>
              </a:spcBef>
              <a:spcAft>
                <a:spcPts val="0"/>
              </a:spcAft>
              <a:buSzPts val="1400"/>
              <a:buFont typeface="Anaheim"/>
              <a:buChar char="○"/>
              <a:defRPr/>
            </a:lvl8pPr>
            <a:lvl9pPr indent="-317500" lvl="8" marL="4114800">
              <a:lnSpc>
                <a:spcPct val="100000"/>
              </a:lnSpc>
              <a:spcBef>
                <a:spcPts val="0"/>
              </a:spcBef>
              <a:spcAft>
                <a:spcPts val="0"/>
              </a:spcAft>
              <a:buSzPts val="1400"/>
              <a:buFont typeface="Anaheim"/>
              <a:buChar char="■"/>
              <a:defRPr/>
            </a:lvl9pPr>
          </a:lstStyle>
          <a:p/>
        </p:txBody>
      </p:sp>
      <p:sp>
        <p:nvSpPr>
          <p:cNvPr id="7595" name="Google Shape;7595;p2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96" name="Google Shape;7596;p28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8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28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599" name="Shape 7599"/>
        <p:cNvGrpSpPr/>
        <p:nvPr/>
      </p:nvGrpSpPr>
      <p:grpSpPr>
        <a:xfrm>
          <a:off x="0" y="0"/>
          <a:ext cx="0" cy="0"/>
          <a:chOff x="0" y="0"/>
          <a:chExt cx="0" cy="0"/>
        </a:xfrm>
      </p:grpSpPr>
      <p:grpSp>
        <p:nvGrpSpPr>
          <p:cNvPr id="7600" name="Google Shape;7600;p288"/>
          <p:cNvGrpSpPr/>
          <p:nvPr/>
        </p:nvGrpSpPr>
        <p:grpSpPr>
          <a:xfrm>
            <a:off x="-230119" y="99782"/>
            <a:ext cx="9399600" cy="5069249"/>
            <a:chOff x="-230119" y="99782"/>
            <a:chExt cx="9399600" cy="5069249"/>
          </a:xfrm>
        </p:grpSpPr>
        <p:grpSp>
          <p:nvGrpSpPr>
            <p:cNvPr id="7601" name="Google Shape;7601;p288"/>
            <p:cNvGrpSpPr/>
            <p:nvPr/>
          </p:nvGrpSpPr>
          <p:grpSpPr>
            <a:xfrm flipH="1">
              <a:off x="-230119" y="445013"/>
              <a:ext cx="9399600" cy="4716226"/>
              <a:chOff x="-31500" y="445013"/>
              <a:chExt cx="9399600" cy="4716226"/>
            </a:xfrm>
          </p:grpSpPr>
          <p:grpSp>
            <p:nvGrpSpPr>
              <p:cNvPr id="7602" name="Google Shape;7602;p288"/>
              <p:cNvGrpSpPr/>
              <p:nvPr/>
            </p:nvGrpSpPr>
            <p:grpSpPr>
              <a:xfrm>
                <a:off x="8218275" y="445013"/>
                <a:ext cx="1149825" cy="4456500"/>
                <a:chOff x="9933750" y="374363"/>
                <a:chExt cx="1149825" cy="4456500"/>
              </a:xfrm>
            </p:grpSpPr>
            <p:sp>
              <p:nvSpPr>
                <p:cNvPr id="7603" name="Google Shape;7603;p288"/>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88"/>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88"/>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88"/>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88"/>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88"/>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88"/>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88"/>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288"/>
              <p:cNvGrpSpPr/>
              <p:nvPr/>
            </p:nvGrpSpPr>
            <p:grpSpPr>
              <a:xfrm>
                <a:off x="-31500" y="580334"/>
                <a:ext cx="915984" cy="3994163"/>
                <a:chOff x="2008200" y="2578500"/>
                <a:chExt cx="446125" cy="1945525"/>
              </a:xfrm>
            </p:grpSpPr>
            <p:sp>
              <p:nvSpPr>
                <p:cNvPr id="7612" name="Google Shape;7612;p28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8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8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8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8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8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8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8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8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8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28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3" name="Google Shape;7623;p288"/>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8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88"/>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6" name="Google Shape;7626;p288"/>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7" name="Google Shape;7627;p288"/>
            <p:cNvGrpSpPr/>
            <p:nvPr/>
          </p:nvGrpSpPr>
          <p:grpSpPr>
            <a:xfrm>
              <a:off x="8205438" y="99782"/>
              <a:ext cx="450575" cy="397400"/>
              <a:chOff x="8512100" y="985082"/>
              <a:chExt cx="450575" cy="397400"/>
            </a:xfrm>
          </p:grpSpPr>
          <p:sp>
            <p:nvSpPr>
              <p:cNvPr id="7628" name="Google Shape;7628;p288"/>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88"/>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30" name="Google Shape;7630;p2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31" name="Google Shape;7631;p288"/>
          <p:cNvSpPr txBox="1"/>
          <p:nvPr>
            <p:ph idx="1" type="subTitle"/>
          </p:nvPr>
        </p:nvSpPr>
        <p:spPr>
          <a:xfrm>
            <a:off x="4926942"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32" name="Google Shape;7632;p288"/>
          <p:cNvSpPr txBox="1"/>
          <p:nvPr>
            <p:ph idx="2" type="subTitle"/>
          </p:nvPr>
        </p:nvSpPr>
        <p:spPr>
          <a:xfrm>
            <a:off x="1368617"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33" name="Google Shape;7633;p288"/>
          <p:cNvSpPr txBox="1"/>
          <p:nvPr>
            <p:ph idx="3" type="subTitle"/>
          </p:nvPr>
        </p:nvSpPr>
        <p:spPr>
          <a:xfrm>
            <a:off x="1368617"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7634" name="Google Shape;7634;p288"/>
          <p:cNvSpPr txBox="1"/>
          <p:nvPr>
            <p:ph idx="4" type="subTitle"/>
          </p:nvPr>
        </p:nvSpPr>
        <p:spPr>
          <a:xfrm>
            <a:off x="4926946"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635" name="Shape 7635"/>
        <p:cNvGrpSpPr/>
        <p:nvPr/>
      </p:nvGrpSpPr>
      <p:grpSpPr>
        <a:xfrm>
          <a:off x="0" y="0"/>
          <a:ext cx="0" cy="0"/>
          <a:chOff x="0" y="0"/>
          <a:chExt cx="0" cy="0"/>
        </a:xfrm>
      </p:grpSpPr>
      <p:grpSp>
        <p:nvGrpSpPr>
          <p:cNvPr id="7636" name="Google Shape;7636;p289"/>
          <p:cNvGrpSpPr/>
          <p:nvPr/>
        </p:nvGrpSpPr>
        <p:grpSpPr>
          <a:xfrm>
            <a:off x="-486967" y="445013"/>
            <a:ext cx="9855067" cy="4871020"/>
            <a:chOff x="-486967" y="445013"/>
            <a:chExt cx="9855067" cy="4871020"/>
          </a:xfrm>
        </p:grpSpPr>
        <p:grpSp>
          <p:nvGrpSpPr>
            <p:cNvPr id="7637" name="Google Shape;7637;p289"/>
            <p:cNvGrpSpPr/>
            <p:nvPr/>
          </p:nvGrpSpPr>
          <p:grpSpPr>
            <a:xfrm>
              <a:off x="-31500" y="445013"/>
              <a:ext cx="9399600" cy="4716226"/>
              <a:chOff x="-31500" y="445013"/>
              <a:chExt cx="9399600" cy="4716226"/>
            </a:xfrm>
          </p:grpSpPr>
          <p:grpSp>
            <p:nvGrpSpPr>
              <p:cNvPr id="7638" name="Google Shape;7638;p289"/>
              <p:cNvGrpSpPr/>
              <p:nvPr/>
            </p:nvGrpSpPr>
            <p:grpSpPr>
              <a:xfrm>
                <a:off x="8218275" y="445013"/>
                <a:ext cx="1149825" cy="4456500"/>
                <a:chOff x="9933750" y="374363"/>
                <a:chExt cx="1149825" cy="4456500"/>
              </a:xfrm>
            </p:grpSpPr>
            <p:sp>
              <p:nvSpPr>
                <p:cNvPr id="7639" name="Google Shape;7639;p289"/>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89"/>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28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8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8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8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8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89"/>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289"/>
              <p:cNvGrpSpPr/>
              <p:nvPr/>
            </p:nvGrpSpPr>
            <p:grpSpPr>
              <a:xfrm>
                <a:off x="-31500" y="580334"/>
                <a:ext cx="915984" cy="3994163"/>
                <a:chOff x="2008200" y="2578500"/>
                <a:chExt cx="446125" cy="1945525"/>
              </a:xfrm>
            </p:grpSpPr>
            <p:sp>
              <p:nvSpPr>
                <p:cNvPr id="7648" name="Google Shape;7648;p28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8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8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8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8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8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89"/>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8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8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8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8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9" name="Google Shape;7659;p28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8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8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289"/>
            <p:cNvGrpSpPr/>
            <p:nvPr/>
          </p:nvGrpSpPr>
          <p:grpSpPr>
            <a:xfrm flipH="1">
              <a:off x="-486967" y="3338203"/>
              <a:ext cx="1663214" cy="1977830"/>
              <a:chOff x="4234175" y="2958950"/>
              <a:chExt cx="1754075" cy="1384550"/>
            </a:xfrm>
          </p:grpSpPr>
          <p:sp>
            <p:nvSpPr>
              <p:cNvPr id="7663" name="Google Shape;7663;p289"/>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89"/>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65" name="Google Shape;7665;p2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66" name="Google Shape;7666;p289"/>
          <p:cNvSpPr txBox="1"/>
          <p:nvPr>
            <p:ph idx="1" type="subTitle"/>
          </p:nvPr>
        </p:nvSpPr>
        <p:spPr>
          <a:xfrm>
            <a:off x="4700313" y="1456450"/>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67" name="Google Shape;7667;p289"/>
          <p:cNvSpPr txBox="1"/>
          <p:nvPr>
            <p:ph idx="2" type="subTitle"/>
          </p:nvPr>
        </p:nvSpPr>
        <p:spPr>
          <a:xfrm>
            <a:off x="913463" y="1457788"/>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448" name="Shape 448"/>
        <p:cNvGrpSpPr/>
        <p:nvPr/>
      </p:nvGrpSpPr>
      <p:grpSpPr>
        <a:xfrm>
          <a:off x="0" y="0"/>
          <a:ext cx="0" cy="0"/>
          <a:chOff x="0" y="0"/>
          <a:chExt cx="0" cy="0"/>
        </a:xfrm>
      </p:grpSpPr>
      <p:grpSp>
        <p:nvGrpSpPr>
          <p:cNvPr id="449" name="Google Shape;449;p30"/>
          <p:cNvGrpSpPr/>
          <p:nvPr/>
        </p:nvGrpSpPr>
        <p:grpSpPr>
          <a:xfrm>
            <a:off x="-230119" y="99782"/>
            <a:ext cx="9399600" cy="5069249"/>
            <a:chOff x="-230119" y="99782"/>
            <a:chExt cx="9399600" cy="5069249"/>
          </a:xfrm>
        </p:grpSpPr>
        <p:grpSp>
          <p:nvGrpSpPr>
            <p:cNvPr id="450" name="Google Shape;450;p30"/>
            <p:cNvGrpSpPr/>
            <p:nvPr/>
          </p:nvGrpSpPr>
          <p:grpSpPr>
            <a:xfrm flipH="1">
              <a:off x="-230119" y="445013"/>
              <a:ext cx="9399600" cy="4716226"/>
              <a:chOff x="-31500" y="445013"/>
              <a:chExt cx="9399600" cy="4716226"/>
            </a:xfrm>
          </p:grpSpPr>
          <p:grpSp>
            <p:nvGrpSpPr>
              <p:cNvPr id="451" name="Google Shape;451;p30"/>
              <p:cNvGrpSpPr/>
              <p:nvPr/>
            </p:nvGrpSpPr>
            <p:grpSpPr>
              <a:xfrm>
                <a:off x="8218275" y="445013"/>
                <a:ext cx="1149825" cy="4456500"/>
                <a:chOff x="9933750" y="374363"/>
                <a:chExt cx="1149825" cy="4456500"/>
              </a:xfrm>
            </p:grpSpPr>
            <p:sp>
              <p:nvSpPr>
                <p:cNvPr id="452" name="Google Shape;452;p30"/>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30"/>
              <p:cNvGrpSpPr/>
              <p:nvPr/>
            </p:nvGrpSpPr>
            <p:grpSpPr>
              <a:xfrm>
                <a:off x="-31500" y="580334"/>
                <a:ext cx="915984" cy="3994163"/>
                <a:chOff x="2008200" y="2578500"/>
                <a:chExt cx="446125" cy="1945525"/>
              </a:xfrm>
            </p:grpSpPr>
            <p:sp>
              <p:nvSpPr>
                <p:cNvPr id="461" name="Google Shape;461;p3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30"/>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30"/>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0"/>
            <p:cNvGrpSpPr/>
            <p:nvPr/>
          </p:nvGrpSpPr>
          <p:grpSpPr>
            <a:xfrm>
              <a:off x="8205438" y="99782"/>
              <a:ext cx="450575" cy="397400"/>
              <a:chOff x="8512100" y="985082"/>
              <a:chExt cx="450575" cy="397400"/>
            </a:xfrm>
          </p:grpSpPr>
          <p:sp>
            <p:nvSpPr>
              <p:cNvPr id="477" name="Google Shape;477;p30"/>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 name="Google Shape;479;p30"/>
          <p:cNvSpPr txBox="1"/>
          <p:nvPr>
            <p:ph type="title"/>
          </p:nvPr>
        </p:nvSpPr>
        <p:spPr>
          <a:xfrm>
            <a:off x="4692350" y="1830975"/>
            <a:ext cx="36027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0" name="Google Shape;480;p30"/>
          <p:cNvSpPr txBox="1"/>
          <p:nvPr>
            <p:ph idx="1" type="subTitle"/>
          </p:nvPr>
        </p:nvSpPr>
        <p:spPr>
          <a:xfrm>
            <a:off x="4692350" y="2479875"/>
            <a:ext cx="3602700" cy="78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2">
    <p:spTree>
      <p:nvGrpSpPr>
        <p:cNvPr id="7668" name="Shape 7668"/>
        <p:cNvGrpSpPr/>
        <p:nvPr/>
      </p:nvGrpSpPr>
      <p:grpSpPr>
        <a:xfrm>
          <a:off x="0" y="0"/>
          <a:ext cx="0" cy="0"/>
          <a:chOff x="0" y="0"/>
          <a:chExt cx="0" cy="0"/>
        </a:xfrm>
      </p:grpSpPr>
      <p:grpSp>
        <p:nvGrpSpPr>
          <p:cNvPr id="7669" name="Google Shape;7669;p290"/>
          <p:cNvGrpSpPr/>
          <p:nvPr/>
        </p:nvGrpSpPr>
        <p:grpSpPr>
          <a:xfrm>
            <a:off x="-832376" y="-194718"/>
            <a:ext cx="10076550" cy="6350726"/>
            <a:chOff x="-832376" y="-194718"/>
            <a:chExt cx="10076550" cy="6350726"/>
          </a:xfrm>
        </p:grpSpPr>
        <p:grpSp>
          <p:nvGrpSpPr>
            <p:cNvPr id="7670" name="Google Shape;7670;p290"/>
            <p:cNvGrpSpPr/>
            <p:nvPr/>
          </p:nvGrpSpPr>
          <p:grpSpPr>
            <a:xfrm>
              <a:off x="-832376" y="3235484"/>
              <a:ext cx="2983068" cy="2920524"/>
              <a:chOff x="1022025" y="1188825"/>
              <a:chExt cx="3901475" cy="3819675"/>
            </a:xfrm>
          </p:grpSpPr>
          <p:sp>
            <p:nvSpPr>
              <p:cNvPr id="7671" name="Google Shape;7671;p290"/>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90"/>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290"/>
            <p:cNvGrpSpPr/>
            <p:nvPr/>
          </p:nvGrpSpPr>
          <p:grpSpPr>
            <a:xfrm>
              <a:off x="34350" y="-98106"/>
              <a:ext cx="678875" cy="5339725"/>
              <a:chOff x="1252200" y="-178968"/>
              <a:chExt cx="678875" cy="5339725"/>
            </a:xfrm>
          </p:grpSpPr>
          <p:sp>
            <p:nvSpPr>
              <p:cNvPr id="7674" name="Google Shape;7674;p29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9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9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7" name="Google Shape;7677;p29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8" name="Google Shape;7678;p290"/>
            <p:cNvGrpSpPr/>
            <p:nvPr/>
          </p:nvGrpSpPr>
          <p:grpSpPr>
            <a:xfrm>
              <a:off x="8524800" y="-194718"/>
              <a:ext cx="619200" cy="5338225"/>
              <a:chOff x="8524800" y="-194718"/>
              <a:chExt cx="619200" cy="5338225"/>
            </a:xfrm>
          </p:grpSpPr>
          <p:sp>
            <p:nvSpPr>
              <p:cNvPr id="7679" name="Google Shape;7679;p290"/>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90"/>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90"/>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90"/>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90"/>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90"/>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90"/>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90"/>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90"/>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290"/>
            <p:cNvGrpSpPr/>
            <p:nvPr/>
          </p:nvGrpSpPr>
          <p:grpSpPr>
            <a:xfrm>
              <a:off x="-222044" y="4207621"/>
              <a:ext cx="1870524" cy="1067180"/>
              <a:chOff x="137276" y="3854024"/>
              <a:chExt cx="1762650" cy="1005635"/>
            </a:xfrm>
          </p:grpSpPr>
          <p:grpSp>
            <p:nvGrpSpPr>
              <p:cNvPr id="7689" name="Google Shape;7689;p290"/>
              <p:cNvGrpSpPr/>
              <p:nvPr/>
            </p:nvGrpSpPr>
            <p:grpSpPr>
              <a:xfrm>
                <a:off x="137276" y="3854024"/>
                <a:ext cx="1762650" cy="1005635"/>
                <a:chOff x="2083436" y="2909224"/>
                <a:chExt cx="2212439" cy="1262250"/>
              </a:xfrm>
            </p:grpSpPr>
            <p:sp>
              <p:nvSpPr>
                <p:cNvPr id="7690" name="Google Shape;7690;p290"/>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90"/>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2" name="Google Shape;7692;p290"/>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3" name="Google Shape;7693;p290"/>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90"/>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90"/>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6" name="Google Shape;7696;p2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97" name="Google Shape;7697;p290"/>
          <p:cNvSpPr txBox="1"/>
          <p:nvPr>
            <p:ph idx="1" type="subTitle"/>
          </p:nvPr>
        </p:nvSpPr>
        <p:spPr>
          <a:xfrm>
            <a:off x="4571850" y="2194300"/>
            <a:ext cx="3852000" cy="155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
        <p:nvSpPr>
          <p:cNvPr id="7698" name="Google Shape;7698;p290"/>
          <p:cNvSpPr txBox="1"/>
          <p:nvPr>
            <p:ph idx="2" type="subTitle"/>
          </p:nvPr>
        </p:nvSpPr>
        <p:spPr>
          <a:xfrm>
            <a:off x="720000" y="1591425"/>
            <a:ext cx="3852000" cy="2154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699" name="Shape 7699"/>
        <p:cNvGrpSpPr/>
        <p:nvPr/>
      </p:nvGrpSpPr>
      <p:grpSpPr>
        <a:xfrm>
          <a:off x="0" y="0"/>
          <a:ext cx="0" cy="0"/>
          <a:chOff x="0" y="0"/>
          <a:chExt cx="0" cy="0"/>
        </a:xfrm>
      </p:grpSpPr>
      <p:grpSp>
        <p:nvGrpSpPr>
          <p:cNvPr id="7700" name="Google Shape;7700;p291"/>
          <p:cNvGrpSpPr/>
          <p:nvPr/>
        </p:nvGrpSpPr>
        <p:grpSpPr>
          <a:xfrm flipH="1">
            <a:off x="-231432" y="-194718"/>
            <a:ext cx="10423391" cy="6350726"/>
            <a:chOff x="-1015917" y="-194718"/>
            <a:chExt cx="10423391" cy="6350726"/>
          </a:xfrm>
        </p:grpSpPr>
        <p:grpSp>
          <p:nvGrpSpPr>
            <p:cNvPr id="7701" name="Google Shape;7701;p291"/>
            <p:cNvGrpSpPr/>
            <p:nvPr/>
          </p:nvGrpSpPr>
          <p:grpSpPr>
            <a:xfrm>
              <a:off x="-1015917" y="3382634"/>
              <a:ext cx="3166609" cy="2773374"/>
              <a:chOff x="781976" y="1381279"/>
              <a:chExt cx="4141524" cy="3627221"/>
            </a:xfrm>
          </p:grpSpPr>
          <p:sp>
            <p:nvSpPr>
              <p:cNvPr id="7702" name="Google Shape;7702;p291"/>
              <p:cNvSpPr/>
              <p:nvPr/>
            </p:nvSpPr>
            <p:spPr>
              <a:xfrm>
                <a:off x="781976" y="1381279"/>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91"/>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291"/>
            <p:cNvGrpSpPr/>
            <p:nvPr/>
          </p:nvGrpSpPr>
          <p:grpSpPr>
            <a:xfrm>
              <a:off x="34350" y="-98106"/>
              <a:ext cx="678875" cy="5339725"/>
              <a:chOff x="1252200" y="-178968"/>
              <a:chExt cx="678875" cy="5339725"/>
            </a:xfrm>
          </p:grpSpPr>
          <p:sp>
            <p:nvSpPr>
              <p:cNvPr id="7705" name="Google Shape;7705;p291"/>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91"/>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91"/>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8" name="Google Shape;7708;p29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9" name="Google Shape;7709;p291"/>
            <p:cNvGrpSpPr/>
            <p:nvPr/>
          </p:nvGrpSpPr>
          <p:grpSpPr>
            <a:xfrm>
              <a:off x="8524800" y="-194718"/>
              <a:ext cx="619200" cy="5338225"/>
              <a:chOff x="8524800" y="-194718"/>
              <a:chExt cx="619200" cy="5338225"/>
            </a:xfrm>
          </p:grpSpPr>
          <p:sp>
            <p:nvSpPr>
              <p:cNvPr id="7710" name="Google Shape;7710;p291"/>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91"/>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91"/>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91"/>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91"/>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91"/>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91"/>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91"/>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91"/>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291"/>
            <p:cNvGrpSpPr/>
            <p:nvPr/>
          </p:nvGrpSpPr>
          <p:grpSpPr>
            <a:xfrm>
              <a:off x="-222044" y="4207621"/>
              <a:ext cx="1870524" cy="1067180"/>
              <a:chOff x="137276" y="3854024"/>
              <a:chExt cx="1762650" cy="1005635"/>
            </a:xfrm>
          </p:grpSpPr>
          <p:grpSp>
            <p:nvGrpSpPr>
              <p:cNvPr id="7720" name="Google Shape;7720;p291"/>
              <p:cNvGrpSpPr/>
              <p:nvPr/>
            </p:nvGrpSpPr>
            <p:grpSpPr>
              <a:xfrm>
                <a:off x="137276" y="3854024"/>
                <a:ext cx="1762650" cy="1005635"/>
                <a:chOff x="2083436" y="2909224"/>
                <a:chExt cx="2212439" cy="1262250"/>
              </a:xfrm>
            </p:grpSpPr>
            <p:sp>
              <p:nvSpPr>
                <p:cNvPr id="7721" name="Google Shape;7721;p291"/>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91"/>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3" name="Google Shape;7723;p291"/>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4" name="Google Shape;7724;p291"/>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91"/>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91"/>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7" name="Google Shape;7727;p2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28" name="Google Shape;7728;p291"/>
          <p:cNvSpPr txBox="1"/>
          <p:nvPr>
            <p:ph idx="1" type="subTitle"/>
          </p:nvPr>
        </p:nvSpPr>
        <p:spPr>
          <a:xfrm>
            <a:off x="1229586"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29" name="Google Shape;7729;p291"/>
          <p:cNvSpPr txBox="1"/>
          <p:nvPr>
            <p:ph idx="2" type="subTitle"/>
          </p:nvPr>
        </p:nvSpPr>
        <p:spPr>
          <a:xfrm>
            <a:off x="3524779"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30" name="Google Shape;7730;p291"/>
          <p:cNvSpPr txBox="1"/>
          <p:nvPr>
            <p:ph idx="3" type="subTitle"/>
          </p:nvPr>
        </p:nvSpPr>
        <p:spPr>
          <a:xfrm>
            <a:off x="5820593"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31" name="Google Shape;7731;p291"/>
          <p:cNvSpPr txBox="1"/>
          <p:nvPr>
            <p:ph idx="4" type="subTitle"/>
          </p:nvPr>
        </p:nvSpPr>
        <p:spPr>
          <a:xfrm>
            <a:off x="1229586"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32" name="Google Shape;7732;p291"/>
          <p:cNvSpPr txBox="1"/>
          <p:nvPr>
            <p:ph idx="5" type="subTitle"/>
          </p:nvPr>
        </p:nvSpPr>
        <p:spPr>
          <a:xfrm>
            <a:off x="3524779"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33" name="Google Shape;7733;p291"/>
          <p:cNvSpPr txBox="1"/>
          <p:nvPr>
            <p:ph idx="6" type="subTitle"/>
          </p:nvPr>
        </p:nvSpPr>
        <p:spPr>
          <a:xfrm>
            <a:off x="5820593"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734" name="Shape 7734"/>
        <p:cNvGrpSpPr/>
        <p:nvPr/>
      </p:nvGrpSpPr>
      <p:grpSpPr>
        <a:xfrm>
          <a:off x="0" y="0"/>
          <a:ext cx="0" cy="0"/>
          <a:chOff x="0" y="0"/>
          <a:chExt cx="0" cy="0"/>
        </a:xfrm>
      </p:grpSpPr>
      <p:grpSp>
        <p:nvGrpSpPr>
          <p:cNvPr id="7735" name="Google Shape;7735;p292"/>
          <p:cNvGrpSpPr/>
          <p:nvPr/>
        </p:nvGrpSpPr>
        <p:grpSpPr>
          <a:xfrm>
            <a:off x="-31500" y="445013"/>
            <a:ext cx="9399600" cy="4716226"/>
            <a:chOff x="-31500" y="445013"/>
            <a:chExt cx="9399600" cy="4716226"/>
          </a:xfrm>
        </p:grpSpPr>
        <p:grpSp>
          <p:nvGrpSpPr>
            <p:cNvPr id="7736" name="Google Shape;7736;p292"/>
            <p:cNvGrpSpPr/>
            <p:nvPr/>
          </p:nvGrpSpPr>
          <p:grpSpPr>
            <a:xfrm>
              <a:off x="8218275" y="445013"/>
              <a:ext cx="1149825" cy="4456500"/>
              <a:chOff x="9933750" y="374363"/>
              <a:chExt cx="1149825" cy="4456500"/>
            </a:xfrm>
          </p:grpSpPr>
          <p:sp>
            <p:nvSpPr>
              <p:cNvPr id="7737" name="Google Shape;7737;p292"/>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92"/>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92"/>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292"/>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92"/>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92"/>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92"/>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92"/>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292"/>
            <p:cNvGrpSpPr/>
            <p:nvPr/>
          </p:nvGrpSpPr>
          <p:grpSpPr>
            <a:xfrm>
              <a:off x="-31500" y="580334"/>
              <a:ext cx="915984" cy="3994163"/>
              <a:chOff x="2008200" y="2578500"/>
              <a:chExt cx="446125" cy="1945525"/>
            </a:xfrm>
          </p:grpSpPr>
          <p:sp>
            <p:nvSpPr>
              <p:cNvPr id="7746" name="Google Shape;7746;p29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29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9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9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9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9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29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29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9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9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29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7" name="Google Shape;7757;p292"/>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29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292"/>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0" name="Google Shape;7760;p2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61" name="Google Shape;7761;p292"/>
          <p:cNvSpPr txBox="1"/>
          <p:nvPr>
            <p:ph idx="1" type="subTitle"/>
          </p:nvPr>
        </p:nvSpPr>
        <p:spPr>
          <a:xfrm>
            <a:off x="2343922"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62" name="Google Shape;7762;p292"/>
          <p:cNvSpPr txBox="1"/>
          <p:nvPr>
            <p:ph idx="2" type="subTitle"/>
          </p:nvPr>
        </p:nvSpPr>
        <p:spPr>
          <a:xfrm>
            <a:off x="5932788"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63" name="Google Shape;7763;p292"/>
          <p:cNvSpPr txBox="1"/>
          <p:nvPr>
            <p:ph idx="3" type="subTitle"/>
          </p:nvPr>
        </p:nvSpPr>
        <p:spPr>
          <a:xfrm>
            <a:off x="2343922"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64" name="Google Shape;7764;p292"/>
          <p:cNvSpPr txBox="1"/>
          <p:nvPr>
            <p:ph idx="4" type="subTitle"/>
          </p:nvPr>
        </p:nvSpPr>
        <p:spPr>
          <a:xfrm>
            <a:off x="5932938"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65" name="Google Shape;7765;p292"/>
          <p:cNvSpPr txBox="1"/>
          <p:nvPr>
            <p:ph idx="5" type="subTitle"/>
          </p:nvPr>
        </p:nvSpPr>
        <p:spPr>
          <a:xfrm>
            <a:off x="2343772"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7766" name="Google Shape;7766;p292"/>
          <p:cNvSpPr txBox="1"/>
          <p:nvPr>
            <p:ph idx="6" type="subTitle"/>
          </p:nvPr>
        </p:nvSpPr>
        <p:spPr>
          <a:xfrm>
            <a:off x="2343772"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7767" name="Google Shape;7767;p292"/>
          <p:cNvSpPr txBox="1"/>
          <p:nvPr>
            <p:ph idx="7" type="subTitle"/>
          </p:nvPr>
        </p:nvSpPr>
        <p:spPr>
          <a:xfrm>
            <a:off x="5932787"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7768" name="Google Shape;7768;p292"/>
          <p:cNvSpPr txBox="1"/>
          <p:nvPr>
            <p:ph idx="8" type="subTitle"/>
          </p:nvPr>
        </p:nvSpPr>
        <p:spPr>
          <a:xfrm>
            <a:off x="5932787"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grpSp>
        <p:nvGrpSpPr>
          <p:cNvPr id="7769" name="Google Shape;7769;p292"/>
          <p:cNvGrpSpPr/>
          <p:nvPr/>
        </p:nvGrpSpPr>
        <p:grpSpPr>
          <a:xfrm>
            <a:off x="7365664" y="4003175"/>
            <a:ext cx="2037630" cy="1580487"/>
            <a:chOff x="7365664" y="4003175"/>
            <a:chExt cx="2037630" cy="1580487"/>
          </a:xfrm>
        </p:grpSpPr>
        <p:sp>
          <p:nvSpPr>
            <p:cNvPr id="7770" name="Google Shape;7770;p292"/>
            <p:cNvSpPr/>
            <p:nvPr/>
          </p:nvSpPr>
          <p:spPr>
            <a:xfrm flipH="1">
              <a:off x="7365664" y="4101300"/>
              <a:ext cx="1769086" cy="57268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292"/>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292"/>
          <p:cNvGrpSpPr/>
          <p:nvPr/>
        </p:nvGrpSpPr>
        <p:grpSpPr>
          <a:xfrm flipH="1">
            <a:off x="-486967" y="3338203"/>
            <a:ext cx="1663214" cy="1977830"/>
            <a:chOff x="4234175" y="2958950"/>
            <a:chExt cx="1754075" cy="1384550"/>
          </a:xfrm>
        </p:grpSpPr>
        <p:sp>
          <p:nvSpPr>
            <p:cNvPr id="7773" name="Google Shape;7773;p292"/>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92"/>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775" name="Shape 7775"/>
        <p:cNvGrpSpPr/>
        <p:nvPr/>
      </p:nvGrpSpPr>
      <p:grpSpPr>
        <a:xfrm>
          <a:off x="0" y="0"/>
          <a:ext cx="0" cy="0"/>
          <a:chOff x="0" y="0"/>
          <a:chExt cx="0" cy="0"/>
        </a:xfrm>
      </p:grpSpPr>
      <p:sp>
        <p:nvSpPr>
          <p:cNvPr id="7776" name="Google Shape;7776;p2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77" name="Google Shape;7777;p293"/>
          <p:cNvSpPr txBox="1"/>
          <p:nvPr>
            <p:ph idx="1" type="subTitle"/>
          </p:nvPr>
        </p:nvSpPr>
        <p:spPr>
          <a:xfrm>
            <a:off x="1238978" y="1815424"/>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78" name="Google Shape;7778;p293"/>
          <p:cNvSpPr txBox="1"/>
          <p:nvPr>
            <p:ph idx="2" type="subTitle"/>
          </p:nvPr>
        </p:nvSpPr>
        <p:spPr>
          <a:xfrm>
            <a:off x="3536390" y="1815424"/>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79" name="Google Shape;7779;p293"/>
          <p:cNvSpPr txBox="1"/>
          <p:nvPr>
            <p:ph idx="3" type="subTitle"/>
          </p:nvPr>
        </p:nvSpPr>
        <p:spPr>
          <a:xfrm>
            <a:off x="1238978" y="3313938"/>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80" name="Google Shape;7780;p293"/>
          <p:cNvSpPr txBox="1"/>
          <p:nvPr>
            <p:ph idx="4" type="subTitle"/>
          </p:nvPr>
        </p:nvSpPr>
        <p:spPr>
          <a:xfrm>
            <a:off x="3536390" y="3313938"/>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81" name="Google Shape;7781;p293"/>
          <p:cNvSpPr txBox="1"/>
          <p:nvPr>
            <p:ph idx="5" type="subTitle"/>
          </p:nvPr>
        </p:nvSpPr>
        <p:spPr>
          <a:xfrm>
            <a:off x="5831330" y="1815424"/>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82" name="Google Shape;7782;p293"/>
          <p:cNvSpPr txBox="1"/>
          <p:nvPr>
            <p:ph idx="6" type="subTitle"/>
          </p:nvPr>
        </p:nvSpPr>
        <p:spPr>
          <a:xfrm>
            <a:off x="5831330" y="3313938"/>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83" name="Google Shape;7783;p293"/>
          <p:cNvSpPr txBox="1"/>
          <p:nvPr>
            <p:ph idx="7" type="subTitle"/>
          </p:nvPr>
        </p:nvSpPr>
        <p:spPr>
          <a:xfrm>
            <a:off x="1237400" y="1553937"/>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84" name="Google Shape;7784;p293"/>
          <p:cNvSpPr txBox="1"/>
          <p:nvPr>
            <p:ph idx="8" type="subTitle"/>
          </p:nvPr>
        </p:nvSpPr>
        <p:spPr>
          <a:xfrm>
            <a:off x="3534811" y="1553937"/>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85" name="Google Shape;7785;p293"/>
          <p:cNvSpPr txBox="1"/>
          <p:nvPr>
            <p:ph idx="9" type="subTitle"/>
          </p:nvPr>
        </p:nvSpPr>
        <p:spPr>
          <a:xfrm>
            <a:off x="5829749" y="1553937"/>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86" name="Google Shape;7786;p293"/>
          <p:cNvSpPr txBox="1"/>
          <p:nvPr>
            <p:ph idx="13" type="subTitle"/>
          </p:nvPr>
        </p:nvSpPr>
        <p:spPr>
          <a:xfrm>
            <a:off x="1237400" y="3051314"/>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87" name="Google Shape;7787;p293"/>
          <p:cNvSpPr txBox="1"/>
          <p:nvPr>
            <p:ph idx="14" type="subTitle"/>
          </p:nvPr>
        </p:nvSpPr>
        <p:spPr>
          <a:xfrm>
            <a:off x="3534811" y="3051314"/>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88" name="Google Shape;7788;p293"/>
          <p:cNvSpPr txBox="1"/>
          <p:nvPr>
            <p:ph idx="15" type="subTitle"/>
          </p:nvPr>
        </p:nvSpPr>
        <p:spPr>
          <a:xfrm>
            <a:off x="5829749" y="3051314"/>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789" name="Google Shape;7789;p293"/>
          <p:cNvGrpSpPr/>
          <p:nvPr/>
        </p:nvGrpSpPr>
        <p:grpSpPr>
          <a:xfrm>
            <a:off x="-1446794" y="-194718"/>
            <a:ext cx="10854268" cy="6389043"/>
            <a:chOff x="-1446794" y="-194718"/>
            <a:chExt cx="10854268" cy="6389043"/>
          </a:xfrm>
        </p:grpSpPr>
        <p:grpSp>
          <p:nvGrpSpPr>
            <p:cNvPr id="7790" name="Google Shape;7790;p293"/>
            <p:cNvGrpSpPr/>
            <p:nvPr/>
          </p:nvGrpSpPr>
          <p:grpSpPr>
            <a:xfrm>
              <a:off x="-1446794" y="3236799"/>
              <a:ext cx="3615316" cy="2957526"/>
              <a:chOff x="218444" y="1190545"/>
              <a:chExt cx="4728375" cy="3868069"/>
            </a:xfrm>
          </p:grpSpPr>
          <p:sp>
            <p:nvSpPr>
              <p:cNvPr id="7791" name="Google Shape;7791;p293"/>
              <p:cNvSpPr/>
              <p:nvPr/>
            </p:nvSpPr>
            <p:spPr>
              <a:xfrm>
                <a:off x="218444" y="1190545"/>
                <a:ext cx="3990595" cy="2968018"/>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93"/>
              <p:cNvSpPr/>
              <p:nvPr/>
            </p:nvSpPr>
            <p:spPr>
              <a:xfrm>
                <a:off x="492505" y="1302479"/>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293"/>
            <p:cNvGrpSpPr/>
            <p:nvPr/>
          </p:nvGrpSpPr>
          <p:grpSpPr>
            <a:xfrm>
              <a:off x="34350" y="-98106"/>
              <a:ext cx="678875" cy="5339725"/>
              <a:chOff x="1252200" y="-178968"/>
              <a:chExt cx="678875" cy="5339725"/>
            </a:xfrm>
          </p:grpSpPr>
          <p:sp>
            <p:nvSpPr>
              <p:cNvPr id="7794" name="Google Shape;7794;p293"/>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293"/>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93"/>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7" name="Google Shape;7797;p29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8" name="Google Shape;7798;p293"/>
            <p:cNvGrpSpPr/>
            <p:nvPr/>
          </p:nvGrpSpPr>
          <p:grpSpPr>
            <a:xfrm>
              <a:off x="8524800" y="-194718"/>
              <a:ext cx="619200" cy="5338225"/>
              <a:chOff x="8524800" y="-194718"/>
              <a:chExt cx="619200" cy="5338225"/>
            </a:xfrm>
          </p:grpSpPr>
          <p:sp>
            <p:nvSpPr>
              <p:cNvPr id="7799" name="Google Shape;7799;p293"/>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93"/>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93"/>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93"/>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93"/>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93"/>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93"/>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93"/>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93"/>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293"/>
            <p:cNvGrpSpPr/>
            <p:nvPr/>
          </p:nvGrpSpPr>
          <p:grpSpPr>
            <a:xfrm>
              <a:off x="-222044" y="4207621"/>
              <a:ext cx="1870524" cy="1067180"/>
              <a:chOff x="137276" y="3854024"/>
              <a:chExt cx="1762650" cy="1005635"/>
            </a:xfrm>
          </p:grpSpPr>
          <p:grpSp>
            <p:nvGrpSpPr>
              <p:cNvPr id="7809" name="Google Shape;7809;p293"/>
              <p:cNvGrpSpPr/>
              <p:nvPr/>
            </p:nvGrpSpPr>
            <p:grpSpPr>
              <a:xfrm>
                <a:off x="137276" y="3854024"/>
                <a:ext cx="1762650" cy="1005635"/>
                <a:chOff x="2083436" y="2909224"/>
                <a:chExt cx="2212439" cy="1262250"/>
              </a:xfrm>
            </p:grpSpPr>
            <p:sp>
              <p:nvSpPr>
                <p:cNvPr id="7810" name="Google Shape;7810;p293"/>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93"/>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2" name="Google Shape;7812;p293"/>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3" name="Google Shape;7813;p293"/>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93"/>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93"/>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816" name="Shape 7816"/>
        <p:cNvGrpSpPr/>
        <p:nvPr/>
      </p:nvGrpSpPr>
      <p:grpSpPr>
        <a:xfrm>
          <a:off x="0" y="0"/>
          <a:ext cx="0" cy="0"/>
          <a:chOff x="0" y="0"/>
          <a:chExt cx="0" cy="0"/>
        </a:xfrm>
      </p:grpSpPr>
      <p:grpSp>
        <p:nvGrpSpPr>
          <p:cNvPr id="7817" name="Google Shape;7817;p294"/>
          <p:cNvGrpSpPr/>
          <p:nvPr/>
        </p:nvGrpSpPr>
        <p:grpSpPr>
          <a:xfrm>
            <a:off x="-26200" y="4109840"/>
            <a:ext cx="9196375" cy="1053048"/>
            <a:chOff x="100" y="4108190"/>
            <a:chExt cx="9196375" cy="1053048"/>
          </a:xfrm>
        </p:grpSpPr>
        <p:sp>
          <p:nvSpPr>
            <p:cNvPr id="7818" name="Google Shape;7818;p29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9" name="Google Shape;7819;p294"/>
            <p:cNvGrpSpPr/>
            <p:nvPr/>
          </p:nvGrpSpPr>
          <p:grpSpPr>
            <a:xfrm flipH="1">
              <a:off x="4155950" y="4108190"/>
              <a:ext cx="5040525" cy="1052550"/>
              <a:chOff x="1900275" y="4474575"/>
              <a:chExt cx="5040525" cy="1052550"/>
            </a:xfrm>
          </p:grpSpPr>
          <p:sp>
            <p:nvSpPr>
              <p:cNvPr id="7820" name="Google Shape;7820;p294"/>
              <p:cNvSpPr/>
              <p:nvPr/>
            </p:nvSpPr>
            <p:spPr>
              <a:xfrm>
                <a:off x="4247800" y="5053975"/>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294"/>
              <p:cNvSpPr/>
              <p:nvPr/>
            </p:nvSpPr>
            <p:spPr>
              <a:xfrm>
                <a:off x="1900275" y="44745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22" name="Google Shape;7822;p294"/>
          <p:cNvSpPr txBox="1"/>
          <p:nvPr>
            <p:ph hasCustomPrompt="1" type="title"/>
          </p:nvPr>
        </p:nvSpPr>
        <p:spPr>
          <a:xfrm>
            <a:off x="713225" y="745538"/>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823" name="Google Shape;7823;p294"/>
          <p:cNvSpPr txBox="1"/>
          <p:nvPr>
            <p:ph idx="1" type="subTitle"/>
          </p:nvPr>
        </p:nvSpPr>
        <p:spPr>
          <a:xfrm>
            <a:off x="713225" y="1424806"/>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824" name="Google Shape;7824;p294"/>
          <p:cNvSpPr txBox="1"/>
          <p:nvPr>
            <p:ph hasCustomPrompt="1" idx="2" type="title"/>
          </p:nvPr>
        </p:nvSpPr>
        <p:spPr>
          <a:xfrm>
            <a:off x="713225" y="2041954"/>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825" name="Google Shape;7825;p294"/>
          <p:cNvSpPr txBox="1"/>
          <p:nvPr>
            <p:ph idx="3" type="subTitle"/>
          </p:nvPr>
        </p:nvSpPr>
        <p:spPr>
          <a:xfrm>
            <a:off x="713225" y="2723794"/>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826" name="Google Shape;7826;p294"/>
          <p:cNvSpPr txBox="1"/>
          <p:nvPr>
            <p:ph hasCustomPrompt="1" idx="4" type="title"/>
          </p:nvPr>
        </p:nvSpPr>
        <p:spPr>
          <a:xfrm>
            <a:off x="713225" y="3340946"/>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827" name="Google Shape;7827;p294"/>
          <p:cNvSpPr txBox="1"/>
          <p:nvPr>
            <p:ph idx="5" type="subTitle"/>
          </p:nvPr>
        </p:nvSpPr>
        <p:spPr>
          <a:xfrm>
            <a:off x="713225" y="4025357"/>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828" name="Shape 7828"/>
        <p:cNvGrpSpPr/>
        <p:nvPr/>
      </p:nvGrpSpPr>
      <p:grpSpPr>
        <a:xfrm>
          <a:off x="0" y="0"/>
          <a:ext cx="0" cy="0"/>
          <a:chOff x="0" y="0"/>
          <a:chExt cx="0" cy="0"/>
        </a:xfrm>
      </p:grpSpPr>
      <p:sp>
        <p:nvSpPr>
          <p:cNvPr id="7829" name="Google Shape;7829;p2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7830" name="Google Shape;7830;p295"/>
          <p:cNvGrpSpPr/>
          <p:nvPr/>
        </p:nvGrpSpPr>
        <p:grpSpPr>
          <a:xfrm>
            <a:off x="-389398" y="445013"/>
            <a:ext cx="9833698" cy="5138650"/>
            <a:chOff x="-389398" y="445013"/>
            <a:chExt cx="9833698" cy="5138650"/>
          </a:xfrm>
        </p:grpSpPr>
        <p:sp>
          <p:nvSpPr>
            <p:cNvPr id="7831" name="Google Shape;7831;p295"/>
            <p:cNvSpPr/>
            <p:nvPr/>
          </p:nvSpPr>
          <p:spPr>
            <a:xfrm flipH="1">
              <a:off x="7280814" y="4208471"/>
              <a:ext cx="1853934" cy="63790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2" name="Google Shape;7832;p295"/>
            <p:cNvGrpSpPr/>
            <p:nvPr/>
          </p:nvGrpSpPr>
          <p:grpSpPr>
            <a:xfrm>
              <a:off x="-31500" y="445013"/>
              <a:ext cx="9475800" cy="4716226"/>
              <a:chOff x="-31500" y="445013"/>
              <a:chExt cx="9475800" cy="4716226"/>
            </a:xfrm>
          </p:grpSpPr>
          <p:grpSp>
            <p:nvGrpSpPr>
              <p:cNvPr id="7833" name="Google Shape;7833;p295"/>
              <p:cNvGrpSpPr/>
              <p:nvPr/>
            </p:nvGrpSpPr>
            <p:grpSpPr>
              <a:xfrm>
                <a:off x="8294475" y="445013"/>
                <a:ext cx="1149825" cy="4456500"/>
                <a:chOff x="10009950" y="374363"/>
                <a:chExt cx="1149825" cy="4456500"/>
              </a:xfrm>
            </p:grpSpPr>
            <p:sp>
              <p:nvSpPr>
                <p:cNvPr id="7834" name="Google Shape;7834;p295"/>
                <p:cNvSpPr/>
                <p:nvPr/>
              </p:nvSpPr>
              <p:spPr>
                <a:xfrm>
                  <a:off x="107037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95"/>
                <p:cNvSpPr/>
                <p:nvPr/>
              </p:nvSpPr>
              <p:spPr>
                <a:xfrm>
                  <a:off x="109399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9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29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29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9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9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295"/>
                <p:cNvSpPr/>
                <p:nvPr/>
              </p:nvSpPr>
              <p:spPr>
                <a:xfrm>
                  <a:off x="100099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295"/>
              <p:cNvGrpSpPr/>
              <p:nvPr/>
            </p:nvGrpSpPr>
            <p:grpSpPr>
              <a:xfrm>
                <a:off x="-31500" y="580334"/>
                <a:ext cx="744035" cy="3994163"/>
                <a:chOff x="2008200" y="2578500"/>
                <a:chExt cx="362378" cy="1945525"/>
              </a:xfrm>
            </p:grpSpPr>
            <p:sp>
              <p:nvSpPr>
                <p:cNvPr id="7843" name="Google Shape;7843;p29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29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29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9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9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29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295"/>
                <p:cNvSpPr/>
                <p:nvPr/>
              </p:nvSpPr>
              <p:spPr>
                <a:xfrm>
                  <a:off x="2024403"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295"/>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95"/>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95"/>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95"/>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4" name="Google Shape;7854;p29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9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29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7" name="Google Shape;7857;p295"/>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8" name="Google Shape;7858;p295"/>
            <p:cNvGrpSpPr/>
            <p:nvPr/>
          </p:nvGrpSpPr>
          <p:grpSpPr>
            <a:xfrm flipH="1">
              <a:off x="-389398" y="3693606"/>
              <a:ext cx="1364320" cy="1622416"/>
              <a:chOff x="4234175" y="2958950"/>
              <a:chExt cx="1754075" cy="1384550"/>
            </a:xfrm>
          </p:grpSpPr>
          <p:sp>
            <p:nvSpPr>
              <p:cNvPr id="7859" name="Google Shape;7859;p295"/>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95"/>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7861" name="Shape 7861"/>
        <p:cNvGrpSpPr/>
        <p:nvPr/>
      </p:nvGrpSpPr>
      <p:grpSpPr>
        <a:xfrm>
          <a:off x="0" y="0"/>
          <a:ext cx="0" cy="0"/>
          <a:chOff x="0" y="0"/>
          <a:chExt cx="0" cy="0"/>
        </a:xfrm>
      </p:grpSpPr>
      <p:grpSp>
        <p:nvGrpSpPr>
          <p:cNvPr id="7862" name="Google Shape;7862;p296"/>
          <p:cNvGrpSpPr/>
          <p:nvPr/>
        </p:nvGrpSpPr>
        <p:grpSpPr>
          <a:xfrm>
            <a:off x="-744125" y="-194718"/>
            <a:ext cx="10404199" cy="6072496"/>
            <a:chOff x="-744125" y="-194718"/>
            <a:chExt cx="10404199" cy="6072496"/>
          </a:xfrm>
        </p:grpSpPr>
        <p:sp>
          <p:nvSpPr>
            <p:cNvPr id="7863" name="Google Shape;7863;p296"/>
            <p:cNvSpPr/>
            <p:nvPr/>
          </p:nvSpPr>
          <p:spPr>
            <a:xfrm>
              <a:off x="-744125" y="3487300"/>
              <a:ext cx="2834812" cy="2390478"/>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4" name="Google Shape;7864;p296"/>
            <p:cNvGrpSpPr/>
            <p:nvPr/>
          </p:nvGrpSpPr>
          <p:grpSpPr>
            <a:xfrm>
              <a:off x="34350" y="-98106"/>
              <a:ext cx="678875" cy="5339725"/>
              <a:chOff x="1252200" y="-178968"/>
              <a:chExt cx="678875" cy="5339725"/>
            </a:xfrm>
          </p:grpSpPr>
          <p:sp>
            <p:nvSpPr>
              <p:cNvPr id="7865" name="Google Shape;7865;p296"/>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296"/>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296"/>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8" name="Google Shape;7868;p29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9" name="Google Shape;7869;p296"/>
            <p:cNvGrpSpPr/>
            <p:nvPr/>
          </p:nvGrpSpPr>
          <p:grpSpPr>
            <a:xfrm>
              <a:off x="8524800" y="-194718"/>
              <a:ext cx="619200" cy="5338225"/>
              <a:chOff x="8524800" y="-194718"/>
              <a:chExt cx="619200" cy="5338225"/>
            </a:xfrm>
          </p:grpSpPr>
          <p:sp>
            <p:nvSpPr>
              <p:cNvPr id="7870" name="Google Shape;7870;p296"/>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296"/>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96"/>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96"/>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96"/>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96"/>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96"/>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96"/>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96"/>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296"/>
            <p:cNvGrpSpPr/>
            <p:nvPr/>
          </p:nvGrpSpPr>
          <p:grpSpPr>
            <a:xfrm>
              <a:off x="-222044" y="4207621"/>
              <a:ext cx="1458099" cy="1067180"/>
              <a:chOff x="137276" y="3854024"/>
              <a:chExt cx="1374010" cy="1005635"/>
            </a:xfrm>
          </p:grpSpPr>
          <p:grpSp>
            <p:nvGrpSpPr>
              <p:cNvPr id="7880" name="Google Shape;7880;p296"/>
              <p:cNvGrpSpPr/>
              <p:nvPr/>
            </p:nvGrpSpPr>
            <p:grpSpPr>
              <a:xfrm>
                <a:off x="137276" y="3854024"/>
                <a:ext cx="1374010" cy="1005635"/>
                <a:chOff x="2083436" y="2909224"/>
                <a:chExt cx="1724626" cy="1262250"/>
              </a:xfrm>
            </p:grpSpPr>
            <p:sp>
              <p:nvSpPr>
                <p:cNvPr id="7881" name="Google Shape;7881;p296"/>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96"/>
                <p:cNvSpPr/>
                <p:nvPr/>
              </p:nvSpPr>
              <p:spPr>
                <a:xfrm>
                  <a:off x="2811413" y="3158697"/>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3" name="Google Shape;7883;p296"/>
              <p:cNvSpPr/>
              <p:nvPr/>
            </p:nvSpPr>
            <p:spPr>
              <a:xfrm>
                <a:off x="778421" y="4304149"/>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4" name="Google Shape;7884;p296"/>
            <p:cNvSpPr/>
            <p:nvPr/>
          </p:nvSpPr>
          <p:spPr>
            <a:xfrm flipH="1" rot="-1145938">
              <a:off x="8227427" y="36421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96"/>
            <p:cNvSpPr/>
            <p:nvPr/>
          </p:nvSpPr>
          <p:spPr>
            <a:xfrm>
              <a:off x="7172775" y="4329721"/>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296"/>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7" name="Google Shape;7887;p2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7888" name="Shape 7888"/>
        <p:cNvGrpSpPr/>
        <p:nvPr/>
      </p:nvGrpSpPr>
      <p:grpSpPr>
        <a:xfrm>
          <a:off x="0" y="0"/>
          <a:ext cx="0" cy="0"/>
          <a:chOff x="0" y="0"/>
          <a:chExt cx="0" cy="0"/>
        </a:xfrm>
      </p:grpSpPr>
      <p:grpSp>
        <p:nvGrpSpPr>
          <p:cNvPr id="7889" name="Google Shape;7889;p297"/>
          <p:cNvGrpSpPr/>
          <p:nvPr/>
        </p:nvGrpSpPr>
        <p:grpSpPr>
          <a:xfrm flipH="1">
            <a:off x="-382382" y="445013"/>
            <a:ext cx="9580991" cy="4793942"/>
            <a:chOff x="-31500" y="445013"/>
            <a:chExt cx="9580991" cy="4793942"/>
          </a:xfrm>
        </p:grpSpPr>
        <p:grpSp>
          <p:nvGrpSpPr>
            <p:cNvPr id="7890" name="Google Shape;7890;p297"/>
            <p:cNvGrpSpPr/>
            <p:nvPr/>
          </p:nvGrpSpPr>
          <p:grpSpPr>
            <a:xfrm>
              <a:off x="8036844" y="445013"/>
              <a:ext cx="1512647" cy="4456500"/>
              <a:chOff x="9752319" y="374363"/>
              <a:chExt cx="1512647" cy="4456500"/>
            </a:xfrm>
          </p:grpSpPr>
          <p:sp>
            <p:nvSpPr>
              <p:cNvPr id="7891" name="Google Shape;7891;p297"/>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297"/>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29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9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29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29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29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297"/>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297"/>
            <p:cNvGrpSpPr/>
            <p:nvPr/>
          </p:nvGrpSpPr>
          <p:grpSpPr>
            <a:xfrm>
              <a:off x="-31500" y="580334"/>
              <a:ext cx="839784" cy="3994163"/>
              <a:chOff x="2008200" y="2578500"/>
              <a:chExt cx="409012" cy="1945525"/>
            </a:xfrm>
          </p:grpSpPr>
          <p:sp>
            <p:nvSpPr>
              <p:cNvPr id="7900" name="Google Shape;7900;p29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9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9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29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29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29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97"/>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97"/>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97"/>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97"/>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97"/>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1" name="Google Shape;7911;p297"/>
            <p:cNvSpPr/>
            <p:nvPr/>
          </p:nvSpPr>
          <p:spPr>
            <a:xfrm>
              <a:off x="-1" y="4520235"/>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97"/>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9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4" name="Google Shape;7914;p2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15" name="Google Shape;7915;p297"/>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6" name="Google Shape;7916;p297"/>
          <p:cNvGrpSpPr/>
          <p:nvPr/>
        </p:nvGrpSpPr>
        <p:grpSpPr>
          <a:xfrm>
            <a:off x="8218609" y="3338203"/>
            <a:ext cx="1663214" cy="1977830"/>
            <a:chOff x="4395742" y="2958950"/>
            <a:chExt cx="1754075" cy="1384550"/>
          </a:xfrm>
        </p:grpSpPr>
        <p:sp>
          <p:nvSpPr>
            <p:cNvPr id="7917" name="Google Shape;7917;p297"/>
            <p:cNvSpPr/>
            <p:nvPr/>
          </p:nvSpPr>
          <p:spPr>
            <a:xfrm>
              <a:off x="4395742"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97"/>
            <p:cNvSpPr/>
            <p:nvPr/>
          </p:nvSpPr>
          <p:spPr>
            <a:xfrm>
              <a:off x="4914967"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919" name="Shape 7919"/>
        <p:cNvGrpSpPr/>
        <p:nvPr/>
      </p:nvGrpSpPr>
      <p:grpSpPr>
        <a:xfrm>
          <a:off x="0" y="0"/>
          <a:ext cx="0" cy="0"/>
          <a:chOff x="0" y="0"/>
          <a:chExt cx="0" cy="0"/>
        </a:xfrm>
      </p:grpSpPr>
      <p:grpSp>
        <p:nvGrpSpPr>
          <p:cNvPr id="7920" name="Google Shape;7920;p298"/>
          <p:cNvGrpSpPr/>
          <p:nvPr/>
        </p:nvGrpSpPr>
        <p:grpSpPr>
          <a:xfrm flipH="1">
            <a:off x="-11164" y="4430150"/>
            <a:ext cx="9228771" cy="710200"/>
            <a:chOff x="1901275" y="4812450"/>
            <a:chExt cx="9228771" cy="710200"/>
          </a:xfrm>
        </p:grpSpPr>
        <p:sp>
          <p:nvSpPr>
            <p:cNvPr id="7921" name="Google Shape;7921;p298"/>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298"/>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3" name="Google Shape;7923;p298"/>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24" name="Google Shape;7924;p298"/>
          <p:cNvSpPr txBox="1"/>
          <p:nvPr>
            <p:ph idx="1" type="subTitle"/>
          </p:nvPr>
        </p:nvSpPr>
        <p:spPr>
          <a:xfrm>
            <a:off x="722428" y="1654946"/>
            <a:ext cx="3824400" cy="95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25" name="Google Shape;7925;p298"/>
          <p:cNvSpPr txBox="1"/>
          <p:nvPr/>
        </p:nvSpPr>
        <p:spPr>
          <a:xfrm>
            <a:off x="722428" y="3274467"/>
            <a:ext cx="3612000" cy="68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926" name="Shape 7926"/>
        <p:cNvGrpSpPr/>
        <p:nvPr/>
      </p:nvGrpSpPr>
      <p:grpSpPr>
        <a:xfrm>
          <a:off x="0" y="0"/>
          <a:ext cx="0" cy="0"/>
          <a:chOff x="0" y="0"/>
          <a:chExt cx="0" cy="0"/>
        </a:xfrm>
      </p:grpSpPr>
      <p:grpSp>
        <p:nvGrpSpPr>
          <p:cNvPr id="7927" name="Google Shape;7927;p299"/>
          <p:cNvGrpSpPr/>
          <p:nvPr/>
        </p:nvGrpSpPr>
        <p:grpSpPr>
          <a:xfrm flipH="1">
            <a:off x="-382382" y="445013"/>
            <a:ext cx="9580991" cy="4716229"/>
            <a:chOff x="-31500" y="445013"/>
            <a:chExt cx="9580991" cy="4716229"/>
          </a:xfrm>
        </p:grpSpPr>
        <p:grpSp>
          <p:nvGrpSpPr>
            <p:cNvPr id="7928" name="Google Shape;7928;p299"/>
            <p:cNvGrpSpPr/>
            <p:nvPr/>
          </p:nvGrpSpPr>
          <p:grpSpPr>
            <a:xfrm>
              <a:off x="8036844" y="445013"/>
              <a:ext cx="1512647" cy="4456500"/>
              <a:chOff x="9752319" y="374363"/>
              <a:chExt cx="1512647" cy="4456500"/>
            </a:xfrm>
          </p:grpSpPr>
          <p:sp>
            <p:nvSpPr>
              <p:cNvPr id="7929" name="Google Shape;7929;p299"/>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299"/>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29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29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9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29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9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99"/>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299"/>
            <p:cNvGrpSpPr/>
            <p:nvPr/>
          </p:nvGrpSpPr>
          <p:grpSpPr>
            <a:xfrm>
              <a:off x="-31500" y="580334"/>
              <a:ext cx="839784" cy="3994163"/>
              <a:chOff x="2008200" y="2578500"/>
              <a:chExt cx="409012" cy="1945525"/>
            </a:xfrm>
          </p:grpSpPr>
          <p:sp>
            <p:nvSpPr>
              <p:cNvPr id="7938" name="Google Shape;7938;p29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9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9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9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9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9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99"/>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99"/>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99"/>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99"/>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99"/>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9" name="Google Shape;7949;p29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99"/>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29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2" name="Google Shape;7952;p299"/>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3" name="Google Shape;7953;p299"/>
          <p:cNvGrpSpPr/>
          <p:nvPr/>
        </p:nvGrpSpPr>
        <p:grpSpPr>
          <a:xfrm>
            <a:off x="8065411" y="3338203"/>
            <a:ext cx="1663214" cy="1977830"/>
            <a:chOff x="4234175" y="2958950"/>
            <a:chExt cx="1754075" cy="1384550"/>
          </a:xfrm>
        </p:grpSpPr>
        <p:sp>
          <p:nvSpPr>
            <p:cNvPr id="7954" name="Google Shape;7954;p299"/>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299"/>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481" name="Shape 481"/>
        <p:cNvGrpSpPr/>
        <p:nvPr/>
      </p:nvGrpSpPr>
      <p:grpSpPr>
        <a:xfrm>
          <a:off x="0" y="0"/>
          <a:ext cx="0" cy="0"/>
          <a:chOff x="0" y="0"/>
          <a:chExt cx="0" cy="0"/>
        </a:xfrm>
      </p:grpSpPr>
      <p:sp>
        <p:nvSpPr>
          <p:cNvPr id="482" name="Google Shape;482;p31"/>
          <p:cNvSpPr txBox="1"/>
          <p:nvPr>
            <p:ph idx="1" type="body"/>
          </p:nvPr>
        </p:nvSpPr>
        <p:spPr>
          <a:xfrm>
            <a:off x="720000" y="1215750"/>
            <a:ext cx="3929100" cy="1481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Anaheim"/>
              <a:buChar char="●"/>
              <a:defRPr/>
            </a:lvl1pPr>
            <a:lvl2pPr indent="-317500" lvl="1" marL="914400">
              <a:lnSpc>
                <a:spcPct val="100000"/>
              </a:lnSpc>
              <a:spcBef>
                <a:spcPts val="0"/>
              </a:spcBef>
              <a:spcAft>
                <a:spcPts val="0"/>
              </a:spcAft>
              <a:buSzPts val="1400"/>
              <a:buFont typeface="Anaheim"/>
              <a:buChar char="○"/>
              <a:defRPr/>
            </a:lvl2pPr>
            <a:lvl3pPr indent="-317500" lvl="2" marL="1371600">
              <a:lnSpc>
                <a:spcPct val="100000"/>
              </a:lnSpc>
              <a:spcBef>
                <a:spcPts val="0"/>
              </a:spcBef>
              <a:spcAft>
                <a:spcPts val="0"/>
              </a:spcAft>
              <a:buSzPts val="1400"/>
              <a:buFont typeface="Anaheim"/>
              <a:buChar char="■"/>
              <a:defRPr/>
            </a:lvl3pPr>
            <a:lvl4pPr indent="-317500" lvl="3" marL="1828800">
              <a:lnSpc>
                <a:spcPct val="100000"/>
              </a:lnSpc>
              <a:spcBef>
                <a:spcPts val="0"/>
              </a:spcBef>
              <a:spcAft>
                <a:spcPts val="0"/>
              </a:spcAft>
              <a:buSzPts val="1400"/>
              <a:buFont typeface="Anaheim"/>
              <a:buChar char="●"/>
              <a:defRPr/>
            </a:lvl4pPr>
            <a:lvl5pPr indent="-317500" lvl="4" marL="2286000">
              <a:lnSpc>
                <a:spcPct val="100000"/>
              </a:lnSpc>
              <a:spcBef>
                <a:spcPts val="0"/>
              </a:spcBef>
              <a:spcAft>
                <a:spcPts val="0"/>
              </a:spcAft>
              <a:buSzPts val="1400"/>
              <a:buFont typeface="Anaheim"/>
              <a:buChar char="○"/>
              <a:defRPr/>
            </a:lvl5pPr>
            <a:lvl6pPr indent="-317500" lvl="5" marL="2743200">
              <a:lnSpc>
                <a:spcPct val="100000"/>
              </a:lnSpc>
              <a:spcBef>
                <a:spcPts val="0"/>
              </a:spcBef>
              <a:spcAft>
                <a:spcPts val="0"/>
              </a:spcAft>
              <a:buSzPts val="1400"/>
              <a:buFont typeface="Anaheim"/>
              <a:buChar char="■"/>
              <a:defRPr/>
            </a:lvl6pPr>
            <a:lvl7pPr indent="-317500" lvl="6" marL="3200400">
              <a:lnSpc>
                <a:spcPct val="100000"/>
              </a:lnSpc>
              <a:spcBef>
                <a:spcPts val="0"/>
              </a:spcBef>
              <a:spcAft>
                <a:spcPts val="0"/>
              </a:spcAft>
              <a:buSzPts val="1400"/>
              <a:buFont typeface="Anaheim"/>
              <a:buChar char="●"/>
              <a:defRPr/>
            </a:lvl7pPr>
            <a:lvl8pPr indent="-317500" lvl="7" marL="3657600">
              <a:lnSpc>
                <a:spcPct val="100000"/>
              </a:lnSpc>
              <a:spcBef>
                <a:spcPts val="0"/>
              </a:spcBef>
              <a:spcAft>
                <a:spcPts val="0"/>
              </a:spcAft>
              <a:buSzPts val="1400"/>
              <a:buFont typeface="Anaheim"/>
              <a:buChar char="○"/>
              <a:defRPr/>
            </a:lvl8pPr>
            <a:lvl9pPr indent="-317500" lvl="8" marL="4114800">
              <a:lnSpc>
                <a:spcPct val="100000"/>
              </a:lnSpc>
              <a:spcBef>
                <a:spcPts val="0"/>
              </a:spcBef>
              <a:spcAft>
                <a:spcPts val="0"/>
              </a:spcAft>
              <a:buSzPts val="1400"/>
              <a:buFont typeface="Anaheim"/>
              <a:buChar char="■"/>
              <a:defRPr/>
            </a:lvl9pPr>
          </a:lstStyle>
          <a:p/>
        </p:txBody>
      </p:sp>
      <p:sp>
        <p:nvSpPr>
          <p:cNvPr id="483" name="Google Shape;483;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4" name="Google Shape;484;p3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956" name="Shape 7956"/>
        <p:cNvGrpSpPr/>
        <p:nvPr/>
      </p:nvGrpSpPr>
      <p:grpSpPr>
        <a:xfrm>
          <a:off x="0" y="0"/>
          <a:ext cx="0" cy="0"/>
          <a:chOff x="0" y="0"/>
          <a:chExt cx="0" cy="0"/>
        </a:xfrm>
      </p:grpSpPr>
      <p:grpSp>
        <p:nvGrpSpPr>
          <p:cNvPr id="7957" name="Google Shape;7957;p300"/>
          <p:cNvGrpSpPr/>
          <p:nvPr/>
        </p:nvGrpSpPr>
        <p:grpSpPr>
          <a:xfrm>
            <a:off x="-11175" y="607160"/>
            <a:ext cx="11669620" cy="6478466"/>
            <a:chOff x="-11175" y="607160"/>
            <a:chExt cx="11669620" cy="6478466"/>
          </a:xfrm>
        </p:grpSpPr>
        <p:sp>
          <p:nvSpPr>
            <p:cNvPr id="7958" name="Google Shape;7958;p300"/>
            <p:cNvSpPr/>
            <p:nvPr/>
          </p:nvSpPr>
          <p:spPr>
            <a:xfrm>
              <a:off x="4841850" y="891350"/>
              <a:ext cx="4302118"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9" name="Google Shape;7959;p300"/>
            <p:cNvGrpSpPr/>
            <p:nvPr/>
          </p:nvGrpSpPr>
          <p:grpSpPr>
            <a:xfrm>
              <a:off x="1000" y="806175"/>
              <a:ext cx="9144299" cy="3772500"/>
              <a:chOff x="1000" y="425175"/>
              <a:chExt cx="9960025" cy="3772500"/>
            </a:xfrm>
          </p:grpSpPr>
          <p:sp>
            <p:nvSpPr>
              <p:cNvPr id="7960" name="Google Shape;7960;p300"/>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300"/>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300"/>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300"/>
            <p:cNvGrpSpPr/>
            <p:nvPr/>
          </p:nvGrpSpPr>
          <p:grpSpPr>
            <a:xfrm flipH="1">
              <a:off x="4905029" y="607160"/>
              <a:ext cx="6753416" cy="6478466"/>
              <a:chOff x="-539564" y="989460"/>
              <a:chExt cx="6753416" cy="6478466"/>
            </a:xfrm>
          </p:grpSpPr>
          <p:sp>
            <p:nvSpPr>
              <p:cNvPr id="7964" name="Google Shape;7964;p300"/>
              <p:cNvSpPr/>
              <p:nvPr/>
            </p:nvSpPr>
            <p:spPr>
              <a:xfrm flipH="1" rot="1325064">
                <a:off x="172808" y="1814013"/>
                <a:ext cx="5328672" cy="4829359"/>
              </a:xfrm>
              <a:custGeom>
                <a:rect b="b" l="l" r="r" t="t"/>
                <a:pathLst>
                  <a:path extrusionOk="0" h="193160" w="213131">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300"/>
              <p:cNvSpPr/>
              <p:nvPr/>
            </p:nvSpPr>
            <p:spPr>
              <a:xfrm flipH="1" rot="1325064">
                <a:off x="2933896" y="3407957"/>
                <a:ext cx="2136659" cy="2539514"/>
              </a:xfrm>
              <a:custGeom>
                <a:rect b="b" l="l" r="r" t="t"/>
                <a:pathLst>
                  <a:path extrusionOk="0" h="101573" w="8546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300"/>
              <p:cNvSpPr/>
              <p:nvPr/>
            </p:nvSpPr>
            <p:spPr>
              <a:xfrm flipH="1" rot="1325064">
                <a:off x="1159030" y="3144372"/>
                <a:ext cx="2123708" cy="2463908"/>
              </a:xfrm>
              <a:custGeom>
                <a:rect b="b" l="l" r="r" t="t"/>
                <a:pathLst>
                  <a:path extrusionOk="0" h="98549" w="84942">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300"/>
            <p:cNvGrpSpPr/>
            <p:nvPr/>
          </p:nvGrpSpPr>
          <p:grpSpPr>
            <a:xfrm flipH="1">
              <a:off x="-11164" y="4003450"/>
              <a:ext cx="9228771" cy="1136900"/>
              <a:chOff x="1901275" y="4385750"/>
              <a:chExt cx="9228771" cy="1136900"/>
            </a:xfrm>
          </p:grpSpPr>
          <p:sp>
            <p:nvSpPr>
              <p:cNvPr id="7968" name="Google Shape;7968;p300"/>
              <p:cNvSpPr/>
              <p:nvPr/>
            </p:nvSpPr>
            <p:spPr>
              <a:xfrm>
                <a:off x="1904250" y="4385750"/>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300"/>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300"/>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rgbClr val="F4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300"/>
            <p:cNvGrpSpPr/>
            <p:nvPr/>
          </p:nvGrpSpPr>
          <p:grpSpPr>
            <a:xfrm>
              <a:off x="-11175" y="883134"/>
              <a:ext cx="915984" cy="3994163"/>
              <a:chOff x="2008200" y="2578500"/>
              <a:chExt cx="446125" cy="1945525"/>
            </a:xfrm>
          </p:grpSpPr>
          <p:sp>
            <p:nvSpPr>
              <p:cNvPr id="7972" name="Google Shape;7972;p30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30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30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30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30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30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30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30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30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30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30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300"/>
            <p:cNvGrpSpPr/>
            <p:nvPr/>
          </p:nvGrpSpPr>
          <p:grpSpPr>
            <a:xfrm flipH="1">
              <a:off x="5722006" y="2101850"/>
              <a:ext cx="3317625" cy="2616925"/>
              <a:chOff x="2008200" y="2302475"/>
              <a:chExt cx="3317625" cy="2616925"/>
            </a:xfrm>
          </p:grpSpPr>
          <p:sp>
            <p:nvSpPr>
              <p:cNvPr id="7984" name="Google Shape;7984;p300"/>
              <p:cNvSpPr/>
              <p:nvPr/>
            </p:nvSpPr>
            <p:spPr>
              <a:xfrm>
                <a:off x="3395700" y="358755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300"/>
              <p:cNvSpPr/>
              <p:nvPr/>
            </p:nvSpPr>
            <p:spPr>
              <a:xfrm>
                <a:off x="3460350" y="380637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300"/>
              <p:cNvSpPr/>
              <p:nvPr/>
            </p:nvSpPr>
            <p:spPr>
              <a:xfrm>
                <a:off x="3452400" y="426042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300"/>
              <p:cNvSpPr/>
              <p:nvPr/>
            </p:nvSpPr>
            <p:spPr>
              <a:xfrm>
                <a:off x="3438975" y="370690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300"/>
              <p:cNvSpPr/>
              <p:nvPr/>
            </p:nvSpPr>
            <p:spPr>
              <a:xfrm>
                <a:off x="3344475" y="464187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300"/>
              <p:cNvSpPr/>
              <p:nvPr/>
            </p:nvSpPr>
            <p:spPr>
              <a:xfrm>
                <a:off x="3366375" y="391380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300"/>
              <p:cNvSpPr/>
              <p:nvPr/>
            </p:nvSpPr>
            <p:spPr>
              <a:xfrm>
                <a:off x="3946250" y="365270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300"/>
              <p:cNvSpPr/>
              <p:nvPr/>
            </p:nvSpPr>
            <p:spPr>
              <a:xfrm>
                <a:off x="4003425" y="384565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300"/>
              <p:cNvSpPr/>
              <p:nvPr/>
            </p:nvSpPr>
            <p:spPr>
              <a:xfrm>
                <a:off x="4055150" y="428180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300"/>
              <p:cNvSpPr/>
              <p:nvPr/>
            </p:nvSpPr>
            <p:spPr>
              <a:xfrm>
                <a:off x="3970100" y="375217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300"/>
              <p:cNvSpPr/>
              <p:nvPr/>
            </p:nvSpPr>
            <p:spPr>
              <a:xfrm>
                <a:off x="3995975" y="466325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300"/>
              <p:cNvSpPr/>
              <p:nvPr/>
            </p:nvSpPr>
            <p:spPr>
              <a:xfrm>
                <a:off x="3917400" y="397197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300"/>
              <p:cNvSpPr/>
              <p:nvPr/>
            </p:nvSpPr>
            <p:spPr>
              <a:xfrm>
                <a:off x="2479150" y="3777025"/>
                <a:ext cx="642575" cy="955875"/>
              </a:xfrm>
              <a:custGeom>
                <a:rect b="b" l="l" r="r" t="t"/>
                <a:pathLst>
                  <a:path extrusionOk="0" h="38235" w="25703">
                    <a:moveTo>
                      <a:pt x="24946" y="1"/>
                    </a:moveTo>
                    <a:lnTo>
                      <a:pt x="1" y="37140"/>
                    </a:lnTo>
                    <a:lnTo>
                      <a:pt x="1493" y="38234"/>
                    </a:lnTo>
                    <a:lnTo>
                      <a:pt x="25702" y="578"/>
                    </a:lnTo>
                    <a:lnTo>
                      <a:pt x="24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300"/>
              <p:cNvSpPr/>
              <p:nvPr/>
            </p:nvSpPr>
            <p:spPr>
              <a:xfrm>
                <a:off x="2933700" y="3988400"/>
                <a:ext cx="149725" cy="88525"/>
              </a:xfrm>
              <a:custGeom>
                <a:rect b="b" l="l" r="r" t="t"/>
                <a:pathLst>
                  <a:path extrusionOk="0" h="3541" w="5989">
                    <a:moveTo>
                      <a:pt x="5272" y="0"/>
                    </a:moveTo>
                    <a:lnTo>
                      <a:pt x="1214" y="1552"/>
                    </a:lnTo>
                    <a:lnTo>
                      <a:pt x="1" y="3541"/>
                    </a:lnTo>
                    <a:lnTo>
                      <a:pt x="1" y="3541"/>
                    </a:lnTo>
                    <a:lnTo>
                      <a:pt x="5988" y="338"/>
                    </a:lnTo>
                    <a:lnTo>
                      <a:pt x="5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300"/>
              <p:cNvSpPr/>
              <p:nvPr/>
            </p:nvSpPr>
            <p:spPr>
              <a:xfrm>
                <a:off x="2730300" y="4320100"/>
                <a:ext cx="97000" cy="74625"/>
              </a:xfrm>
              <a:custGeom>
                <a:rect b="b" l="l" r="r" t="t"/>
                <a:pathLst>
                  <a:path extrusionOk="0" h="2985" w="3880">
                    <a:moveTo>
                      <a:pt x="3880" y="1"/>
                    </a:moveTo>
                    <a:lnTo>
                      <a:pt x="995" y="1313"/>
                    </a:lnTo>
                    <a:lnTo>
                      <a:pt x="0" y="2984"/>
                    </a:lnTo>
                    <a:lnTo>
                      <a:pt x="3760" y="438"/>
                    </a:lnTo>
                    <a:lnTo>
                      <a:pt x="38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300"/>
              <p:cNvSpPr/>
              <p:nvPr/>
            </p:nvSpPr>
            <p:spPr>
              <a:xfrm>
                <a:off x="2993875" y="3917775"/>
                <a:ext cx="132800" cy="23900"/>
              </a:xfrm>
              <a:custGeom>
                <a:rect b="b" l="l" r="r" t="t"/>
                <a:pathLst>
                  <a:path extrusionOk="0" h="956" w="5312">
                    <a:moveTo>
                      <a:pt x="1771" y="0"/>
                    </a:moveTo>
                    <a:lnTo>
                      <a:pt x="1" y="955"/>
                    </a:lnTo>
                    <a:lnTo>
                      <a:pt x="4954" y="319"/>
                    </a:lnTo>
                    <a:lnTo>
                      <a:pt x="53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300"/>
              <p:cNvSpPr/>
              <p:nvPr/>
            </p:nvSpPr>
            <p:spPr>
              <a:xfrm>
                <a:off x="2491100" y="460605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300"/>
              <p:cNvSpPr/>
              <p:nvPr/>
            </p:nvSpPr>
            <p:spPr>
              <a:xfrm>
                <a:off x="2881975" y="3995350"/>
                <a:ext cx="28375" cy="115900"/>
              </a:xfrm>
              <a:custGeom>
                <a:rect b="b" l="l" r="r" t="t"/>
                <a:pathLst>
                  <a:path extrusionOk="0" h="4636" w="1135">
                    <a:moveTo>
                      <a:pt x="558" y="1"/>
                    </a:moveTo>
                    <a:lnTo>
                      <a:pt x="1" y="120"/>
                    </a:lnTo>
                    <a:lnTo>
                      <a:pt x="60" y="4636"/>
                    </a:lnTo>
                    <a:lnTo>
                      <a:pt x="1135" y="2786"/>
                    </a:lnTo>
                    <a:lnTo>
                      <a:pt x="5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30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30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30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30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300"/>
              <p:cNvSpPr/>
              <p:nvPr/>
            </p:nvSpPr>
            <p:spPr>
              <a:xfrm>
                <a:off x="2014175" y="276250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30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30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300"/>
              <p:cNvSpPr/>
              <p:nvPr/>
            </p:nvSpPr>
            <p:spPr>
              <a:xfrm>
                <a:off x="3010775" y="302110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300"/>
              <p:cNvSpPr/>
              <p:nvPr/>
            </p:nvSpPr>
            <p:spPr>
              <a:xfrm>
                <a:off x="3264925" y="331850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300"/>
              <p:cNvSpPr/>
              <p:nvPr/>
            </p:nvSpPr>
            <p:spPr>
              <a:xfrm>
                <a:off x="3174400" y="405305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300"/>
              <p:cNvSpPr/>
              <p:nvPr/>
            </p:nvSpPr>
            <p:spPr>
              <a:xfrm>
                <a:off x="3223650" y="314542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300"/>
              <p:cNvSpPr/>
              <p:nvPr/>
            </p:nvSpPr>
            <p:spPr>
              <a:xfrm>
                <a:off x="3222150" y="319267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300"/>
              <p:cNvSpPr/>
              <p:nvPr/>
            </p:nvSpPr>
            <p:spPr>
              <a:xfrm>
                <a:off x="3231600" y="326977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300"/>
              <p:cNvSpPr/>
              <p:nvPr/>
            </p:nvSpPr>
            <p:spPr>
              <a:xfrm>
                <a:off x="3154500" y="414752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30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30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30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30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30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300"/>
              <p:cNvSpPr/>
              <p:nvPr/>
            </p:nvSpPr>
            <p:spPr>
              <a:xfrm>
                <a:off x="2508000" y="284405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300"/>
              <p:cNvSpPr/>
              <p:nvPr/>
            </p:nvSpPr>
            <p:spPr>
              <a:xfrm>
                <a:off x="2595525" y="314045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300"/>
              <p:cNvSpPr/>
              <p:nvPr/>
            </p:nvSpPr>
            <p:spPr>
              <a:xfrm>
                <a:off x="2585075" y="375615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300"/>
              <p:cNvSpPr/>
              <p:nvPr/>
            </p:nvSpPr>
            <p:spPr>
              <a:xfrm>
                <a:off x="2567675" y="300570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300"/>
              <p:cNvSpPr/>
              <p:nvPr/>
            </p:nvSpPr>
            <p:spPr>
              <a:xfrm>
                <a:off x="2438375" y="427385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300"/>
              <p:cNvSpPr/>
              <p:nvPr/>
            </p:nvSpPr>
            <p:spPr>
              <a:xfrm>
                <a:off x="2468225" y="328617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300"/>
              <p:cNvSpPr/>
              <p:nvPr/>
            </p:nvSpPr>
            <p:spPr>
              <a:xfrm>
                <a:off x="2779025" y="277990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300"/>
              <p:cNvSpPr/>
              <p:nvPr/>
            </p:nvSpPr>
            <p:spPr>
              <a:xfrm>
                <a:off x="2854625" y="304747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300"/>
              <p:cNvSpPr/>
              <p:nvPr/>
            </p:nvSpPr>
            <p:spPr>
              <a:xfrm>
                <a:off x="2990900" y="423057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300"/>
              <p:cNvSpPr/>
              <p:nvPr/>
            </p:nvSpPr>
            <p:spPr>
              <a:xfrm>
                <a:off x="2716875" y="293010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300"/>
              <p:cNvSpPr/>
              <p:nvPr/>
            </p:nvSpPr>
            <p:spPr>
              <a:xfrm>
                <a:off x="2729300" y="297585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300"/>
              <p:cNvSpPr/>
              <p:nvPr/>
            </p:nvSpPr>
            <p:spPr>
              <a:xfrm>
                <a:off x="3375325" y="307830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300"/>
              <p:cNvSpPr/>
              <p:nvPr/>
            </p:nvSpPr>
            <p:spPr>
              <a:xfrm>
                <a:off x="5321825" y="230645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300"/>
              <p:cNvSpPr/>
              <p:nvPr/>
            </p:nvSpPr>
            <p:spPr>
              <a:xfrm>
                <a:off x="5317350" y="230247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300"/>
              <p:cNvSpPr/>
              <p:nvPr/>
            </p:nvSpPr>
            <p:spPr>
              <a:xfrm>
                <a:off x="5324300" y="230895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300"/>
              <p:cNvSpPr/>
              <p:nvPr/>
            </p:nvSpPr>
            <p:spPr>
              <a:xfrm>
                <a:off x="5319825" y="230397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300"/>
              <p:cNvSpPr/>
              <p:nvPr/>
            </p:nvSpPr>
            <p:spPr>
              <a:xfrm>
                <a:off x="5290500" y="230447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300"/>
              <p:cNvSpPr/>
              <p:nvPr/>
            </p:nvSpPr>
            <p:spPr>
              <a:xfrm>
                <a:off x="5278050" y="231840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300"/>
              <p:cNvSpPr/>
              <p:nvPr/>
            </p:nvSpPr>
            <p:spPr>
              <a:xfrm>
                <a:off x="5284025" y="231142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300"/>
              <p:cNvSpPr/>
              <p:nvPr/>
            </p:nvSpPr>
            <p:spPr>
              <a:xfrm>
                <a:off x="5113450" y="3535325"/>
                <a:ext cx="25" cy="25"/>
              </a:xfrm>
              <a:custGeom>
                <a:rect b="b" l="l" r="r" t="t"/>
                <a:pathLst>
                  <a:path extrusionOk="0" h="1" w="1">
                    <a:moveTo>
                      <a:pt x="0" y="1"/>
                    </a:move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300"/>
              <p:cNvSpPr/>
              <p:nvPr/>
            </p:nvSpPr>
            <p:spPr>
              <a:xfrm>
                <a:off x="5109950" y="3535825"/>
                <a:ext cx="25" cy="25"/>
              </a:xfrm>
              <a:custGeom>
                <a:rect b="b" l="l" r="r" t="t"/>
                <a:pathLst>
                  <a:path extrusionOk="0" h="1" w="1">
                    <a:moveTo>
                      <a:pt x="1" y="1"/>
                    </a:move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300"/>
              <p:cNvSpPr/>
              <p:nvPr/>
            </p:nvSpPr>
            <p:spPr>
              <a:xfrm>
                <a:off x="5114925" y="3534350"/>
                <a:ext cx="1025" cy="0"/>
              </a:xfrm>
              <a:custGeom>
                <a:rect b="b" l="l" r="r" t="t"/>
                <a:pathLst>
                  <a:path extrusionOk="0" h="0" w="41">
                    <a:moveTo>
                      <a:pt x="1" y="0"/>
                    </a:moveTo>
                    <a:cubicBezTo>
                      <a:pt x="1" y="0"/>
                      <a:pt x="41" y="0"/>
                      <a:pt x="1" y="0"/>
                    </a:cubicBezTo>
                    <a:cubicBezTo>
                      <a:pt x="41"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300"/>
              <p:cNvSpPr/>
              <p:nvPr/>
            </p:nvSpPr>
            <p:spPr>
              <a:xfrm>
                <a:off x="5139800" y="3570650"/>
                <a:ext cx="17425" cy="26375"/>
              </a:xfrm>
              <a:custGeom>
                <a:rect b="b" l="l" r="r" t="t"/>
                <a:pathLst>
                  <a:path extrusionOk="0" h="1055" w="697">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300"/>
              <p:cNvSpPr/>
              <p:nvPr/>
            </p:nvSpPr>
            <p:spPr>
              <a:xfrm>
                <a:off x="5105975" y="3537325"/>
                <a:ext cx="1025" cy="525"/>
              </a:xfrm>
              <a:custGeom>
                <a:rect b="b" l="l" r="r" t="t"/>
                <a:pathLst>
                  <a:path extrusionOk="0" h="21" w="41">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300"/>
              <p:cNvSpPr/>
              <p:nvPr/>
            </p:nvSpPr>
            <p:spPr>
              <a:xfrm>
                <a:off x="5066200" y="3551750"/>
                <a:ext cx="1025" cy="525"/>
              </a:xfrm>
              <a:custGeom>
                <a:rect b="b" l="l" r="r" t="t"/>
                <a:pathLst>
                  <a:path extrusionOk="0" h="21" w="41">
                    <a:moveTo>
                      <a:pt x="40" y="0"/>
                    </a:moveTo>
                    <a:cubicBezTo>
                      <a:pt x="20" y="0"/>
                      <a:pt x="20" y="20"/>
                      <a:pt x="0" y="20"/>
                    </a:cubicBezTo>
                    <a:cubicBezTo>
                      <a:pt x="20" y="20"/>
                      <a:pt x="40" y="20"/>
                      <a:pt x="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300"/>
              <p:cNvSpPr/>
              <p:nvPr/>
            </p:nvSpPr>
            <p:spPr>
              <a:xfrm>
                <a:off x="5121900" y="3542800"/>
                <a:ext cx="17425" cy="26875"/>
              </a:xfrm>
              <a:custGeom>
                <a:rect b="b" l="l" r="r" t="t"/>
                <a:pathLst>
                  <a:path extrusionOk="0" h="1075" w="697">
                    <a:moveTo>
                      <a:pt x="1" y="1"/>
                    </a:moveTo>
                    <a:cubicBezTo>
                      <a:pt x="220" y="379"/>
                      <a:pt x="458" y="717"/>
                      <a:pt x="697" y="1074"/>
                    </a:cubicBezTo>
                    <a:cubicBezTo>
                      <a:pt x="478" y="717"/>
                      <a:pt x="220" y="37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300"/>
              <p:cNvSpPr/>
              <p:nvPr/>
            </p:nvSpPr>
            <p:spPr>
              <a:xfrm>
                <a:off x="5100025" y="3539300"/>
                <a:ext cx="2000" cy="525"/>
              </a:xfrm>
              <a:custGeom>
                <a:rect b="b" l="l" r="r" t="t"/>
                <a:pathLst>
                  <a:path extrusionOk="0" h="21" w="80">
                    <a:moveTo>
                      <a:pt x="0" y="21"/>
                    </a:moveTo>
                    <a:cubicBezTo>
                      <a:pt x="40" y="21"/>
                      <a:pt x="60" y="1"/>
                      <a:pt x="80" y="1"/>
                    </a:cubicBezTo>
                    <a:cubicBezTo>
                      <a:pt x="60" y="1"/>
                      <a:pt x="40" y="21"/>
                      <a:pt x="0" y="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300"/>
              <p:cNvSpPr/>
              <p:nvPr/>
            </p:nvSpPr>
            <p:spPr>
              <a:xfrm>
                <a:off x="5081625" y="3545775"/>
                <a:ext cx="2000" cy="1025"/>
              </a:xfrm>
              <a:custGeom>
                <a:rect b="b" l="l" r="r" t="t"/>
                <a:pathLst>
                  <a:path extrusionOk="0" h="41" w="80">
                    <a:moveTo>
                      <a:pt x="0" y="40"/>
                    </a:moveTo>
                    <a:cubicBezTo>
                      <a:pt x="20" y="40"/>
                      <a:pt x="40" y="1"/>
                      <a:pt x="80" y="1"/>
                    </a:cubicBezTo>
                    <a:cubicBezTo>
                      <a:pt x="40" y="1"/>
                      <a:pt x="20" y="40"/>
                      <a:pt x="0" y="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300"/>
              <p:cNvSpPr/>
              <p:nvPr/>
            </p:nvSpPr>
            <p:spPr>
              <a:xfrm>
                <a:off x="5095050" y="3540800"/>
                <a:ext cx="2000" cy="1025"/>
              </a:xfrm>
              <a:custGeom>
                <a:rect b="b" l="l" r="r" t="t"/>
                <a:pathLst>
                  <a:path extrusionOk="0" h="41" w="8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300"/>
              <p:cNvSpPr/>
              <p:nvPr/>
            </p:nvSpPr>
            <p:spPr>
              <a:xfrm>
                <a:off x="5087575" y="3543300"/>
                <a:ext cx="2025" cy="500"/>
              </a:xfrm>
              <a:custGeom>
                <a:rect b="b" l="l" r="r" t="t"/>
                <a:pathLst>
                  <a:path extrusionOk="0" h="20" w="81">
                    <a:moveTo>
                      <a:pt x="80" y="0"/>
                    </a:moveTo>
                    <a:cubicBezTo>
                      <a:pt x="60" y="0"/>
                      <a:pt x="41" y="20"/>
                      <a:pt x="1" y="20"/>
                    </a:cubicBezTo>
                    <a:cubicBezTo>
                      <a:pt x="60" y="20"/>
                      <a:pt x="80" y="20"/>
                      <a:pt x="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54" name="Shape 8054"/>
        <p:cNvGrpSpPr/>
        <p:nvPr/>
      </p:nvGrpSpPr>
      <p:grpSpPr>
        <a:xfrm>
          <a:off x="0" y="0"/>
          <a:ext cx="0" cy="0"/>
          <a:chOff x="0" y="0"/>
          <a:chExt cx="0" cy="0"/>
        </a:xfrm>
      </p:grpSpPr>
      <p:sp>
        <p:nvSpPr>
          <p:cNvPr id="8055" name="Google Shape;8055;p302"/>
          <p:cNvSpPr txBox="1"/>
          <p:nvPr>
            <p:ph type="ctrTitle"/>
          </p:nvPr>
        </p:nvSpPr>
        <p:spPr>
          <a:xfrm>
            <a:off x="2485450" y="1385850"/>
            <a:ext cx="4175400" cy="1545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8056" name="Google Shape;8056;p302"/>
          <p:cNvSpPr txBox="1"/>
          <p:nvPr>
            <p:ph idx="1" type="subTitle"/>
          </p:nvPr>
        </p:nvSpPr>
        <p:spPr>
          <a:xfrm>
            <a:off x="3475950" y="2946900"/>
            <a:ext cx="2196600" cy="57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8057" name="Google Shape;8057;p302"/>
          <p:cNvGrpSpPr/>
          <p:nvPr/>
        </p:nvGrpSpPr>
        <p:grpSpPr>
          <a:xfrm>
            <a:off x="-14850" y="24825"/>
            <a:ext cx="9174275" cy="5135725"/>
            <a:chOff x="-14850" y="24825"/>
            <a:chExt cx="9174275" cy="5135725"/>
          </a:xfrm>
        </p:grpSpPr>
        <p:sp>
          <p:nvSpPr>
            <p:cNvPr id="8058" name="Google Shape;8058;p302"/>
            <p:cNvSpPr/>
            <p:nvPr/>
          </p:nvSpPr>
          <p:spPr>
            <a:xfrm>
              <a:off x="-14850" y="24825"/>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8059" name="Google Shape;8059;p302"/>
            <p:cNvGrpSpPr/>
            <p:nvPr/>
          </p:nvGrpSpPr>
          <p:grpSpPr>
            <a:xfrm>
              <a:off x="1000" y="442254"/>
              <a:ext cx="9144299" cy="3772500"/>
              <a:chOff x="1000" y="425175"/>
              <a:chExt cx="9960025" cy="3772500"/>
            </a:xfrm>
          </p:grpSpPr>
          <p:sp>
            <p:nvSpPr>
              <p:cNvPr id="8060" name="Google Shape;8060;p302"/>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302"/>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302"/>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63" name="Shape 8063"/>
        <p:cNvGrpSpPr/>
        <p:nvPr/>
      </p:nvGrpSpPr>
      <p:grpSpPr>
        <a:xfrm>
          <a:off x="0" y="0"/>
          <a:ext cx="0" cy="0"/>
          <a:chOff x="0" y="0"/>
          <a:chExt cx="0" cy="0"/>
        </a:xfrm>
      </p:grpSpPr>
      <p:sp>
        <p:nvSpPr>
          <p:cNvPr id="8064" name="Google Shape;8064;p303"/>
          <p:cNvSpPr/>
          <p:nvPr/>
        </p:nvSpPr>
        <p:spPr>
          <a:xfrm>
            <a:off x="-14850" y="418425"/>
            <a:ext cx="9174275" cy="4742328"/>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8065" name="Google Shape;8065;p303"/>
          <p:cNvGrpSpPr/>
          <p:nvPr/>
        </p:nvGrpSpPr>
        <p:grpSpPr>
          <a:xfrm>
            <a:off x="1000" y="1070500"/>
            <a:ext cx="9144300" cy="3365311"/>
            <a:chOff x="1000" y="425175"/>
            <a:chExt cx="9960027" cy="4010620"/>
          </a:xfrm>
        </p:grpSpPr>
        <p:sp>
          <p:nvSpPr>
            <p:cNvPr id="8066" name="Google Shape;8066;p303"/>
            <p:cNvSpPr/>
            <p:nvPr/>
          </p:nvSpPr>
          <p:spPr>
            <a:xfrm flipH="1">
              <a:off x="4800769" y="670914"/>
              <a:ext cx="5160258"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303"/>
            <p:cNvSpPr/>
            <p:nvPr/>
          </p:nvSpPr>
          <p:spPr>
            <a:xfrm>
              <a:off x="1000" y="425175"/>
              <a:ext cx="5714339" cy="401062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8" name="Google Shape;8068;p303"/>
          <p:cNvSpPr/>
          <p:nvPr/>
        </p:nvSpPr>
        <p:spPr>
          <a:xfrm>
            <a:off x="-175" y="3670100"/>
            <a:ext cx="9144296" cy="841816"/>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9" name="Google Shape;8069;p303"/>
          <p:cNvGrpSpPr/>
          <p:nvPr/>
        </p:nvGrpSpPr>
        <p:grpSpPr>
          <a:xfrm>
            <a:off x="-9" y="3907650"/>
            <a:ext cx="9144305" cy="1235850"/>
            <a:chOff x="-3575009" y="4288775"/>
            <a:chExt cx="9144305" cy="1235850"/>
          </a:xfrm>
        </p:grpSpPr>
        <p:sp>
          <p:nvSpPr>
            <p:cNvPr id="8070" name="Google Shape;8070;p303"/>
            <p:cNvSpPr/>
            <p:nvPr/>
          </p:nvSpPr>
          <p:spPr>
            <a:xfrm>
              <a:off x="-3575000" y="4288775"/>
              <a:ext cx="9144296"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303"/>
            <p:cNvSpPr/>
            <p:nvPr/>
          </p:nvSpPr>
          <p:spPr>
            <a:xfrm rot="83873">
              <a:off x="-3568891" y="4433737"/>
              <a:ext cx="4902666"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303"/>
          <p:cNvGrpSpPr/>
          <p:nvPr/>
        </p:nvGrpSpPr>
        <p:grpSpPr>
          <a:xfrm>
            <a:off x="-351475" y="3986897"/>
            <a:ext cx="2336392" cy="1332969"/>
            <a:chOff x="137276" y="3854024"/>
            <a:chExt cx="1762650" cy="1005635"/>
          </a:xfrm>
        </p:grpSpPr>
        <p:grpSp>
          <p:nvGrpSpPr>
            <p:cNvPr id="8073" name="Google Shape;8073;p303"/>
            <p:cNvGrpSpPr/>
            <p:nvPr/>
          </p:nvGrpSpPr>
          <p:grpSpPr>
            <a:xfrm>
              <a:off x="137276" y="3854024"/>
              <a:ext cx="1762650" cy="1005635"/>
              <a:chOff x="2083436" y="2909224"/>
              <a:chExt cx="2212439" cy="1262250"/>
            </a:xfrm>
          </p:grpSpPr>
          <p:sp>
            <p:nvSpPr>
              <p:cNvPr id="8074" name="Google Shape;8074;p303"/>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303"/>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6" name="Google Shape;8076;p303"/>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7" name="Google Shape;8077;p303"/>
          <p:cNvSpPr txBox="1"/>
          <p:nvPr>
            <p:ph type="title"/>
          </p:nvPr>
        </p:nvSpPr>
        <p:spPr>
          <a:xfrm>
            <a:off x="713225" y="2254513"/>
            <a:ext cx="4307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078" name="Google Shape;8078;p303"/>
          <p:cNvSpPr txBox="1"/>
          <p:nvPr>
            <p:ph hasCustomPrompt="1" idx="2" type="title"/>
          </p:nvPr>
        </p:nvSpPr>
        <p:spPr>
          <a:xfrm>
            <a:off x="713225" y="1363138"/>
            <a:ext cx="1271700" cy="9711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8079" name="Google Shape;8079;p303"/>
          <p:cNvSpPr txBox="1"/>
          <p:nvPr>
            <p:ph idx="1" type="subTitle"/>
          </p:nvPr>
        </p:nvSpPr>
        <p:spPr>
          <a:xfrm>
            <a:off x="713225" y="3054675"/>
            <a:ext cx="43077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080" name="Google Shape;8080;p303"/>
          <p:cNvGrpSpPr/>
          <p:nvPr/>
        </p:nvGrpSpPr>
        <p:grpSpPr>
          <a:xfrm>
            <a:off x="7435200" y="132500"/>
            <a:ext cx="895700" cy="208400"/>
            <a:chOff x="3860200" y="513625"/>
            <a:chExt cx="895700" cy="208400"/>
          </a:xfrm>
        </p:grpSpPr>
        <p:sp>
          <p:nvSpPr>
            <p:cNvPr id="8081" name="Google Shape;8081;p303"/>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303"/>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303"/>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84" name="Shape 8084"/>
        <p:cNvGrpSpPr/>
        <p:nvPr/>
      </p:nvGrpSpPr>
      <p:grpSpPr>
        <a:xfrm>
          <a:off x="0" y="0"/>
          <a:ext cx="0" cy="0"/>
          <a:chOff x="0" y="0"/>
          <a:chExt cx="0" cy="0"/>
        </a:xfrm>
      </p:grpSpPr>
      <p:grpSp>
        <p:nvGrpSpPr>
          <p:cNvPr id="8085" name="Google Shape;8085;p304"/>
          <p:cNvGrpSpPr/>
          <p:nvPr/>
        </p:nvGrpSpPr>
        <p:grpSpPr>
          <a:xfrm>
            <a:off x="-1441976" y="-194718"/>
            <a:ext cx="10686150" cy="6274526"/>
            <a:chOff x="-1441976" y="-194718"/>
            <a:chExt cx="10686150" cy="6274526"/>
          </a:xfrm>
        </p:grpSpPr>
        <p:grpSp>
          <p:nvGrpSpPr>
            <p:cNvPr id="8086" name="Google Shape;8086;p304"/>
            <p:cNvGrpSpPr/>
            <p:nvPr/>
          </p:nvGrpSpPr>
          <p:grpSpPr>
            <a:xfrm>
              <a:off x="-1441976" y="3159284"/>
              <a:ext cx="2983068" cy="2920524"/>
              <a:chOff x="224745" y="1089165"/>
              <a:chExt cx="3901475" cy="3819675"/>
            </a:xfrm>
          </p:grpSpPr>
          <p:sp>
            <p:nvSpPr>
              <p:cNvPr id="8087" name="Google Shape;8087;p304"/>
              <p:cNvSpPr/>
              <p:nvPr/>
            </p:nvSpPr>
            <p:spPr>
              <a:xfrm>
                <a:off x="268995" y="108916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304"/>
              <p:cNvSpPr/>
              <p:nvPr/>
            </p:nvSpPr>
            <p:spPr>
              <a:xfrm>
                <a:off x="224745" y="161889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304"/>
            <p:cNvGrpSpPr/>
            <p:nvPr/>
          </p:nvGrpSpPr>
          <p:grpSpPr>
            <a:xfrm>
              <a:off x="34350" y="-98106"/>
              <a:ext cx="678875" cy="5339725"/>
              <a:chOff x="1252200" y="-178968"/>
              <a:chExt cx="678875" cy="5339725"/>
            </a:xfrm>
          </p:grpSpPr>
          <p:sp>
            <p:nvSpPr>
              <p:cNvPr id="8090" name="Google Shape;8090;p304"/>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304"/>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304"/>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3" name="Google Shape;8093;p30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4" name="Google Shape;8094;p304"/>
            <p:cNvGrpSpPr/>
            <p:nvPr/>
          </p:nvGrpSpPr>
          <p:grpSpPr>
            <a:xfrm>
              <a:off x="8524800" y="-194718"/>
              <a:ext cx="619200" cy="5338225"/>
              <a:chOff x="8524800" y="-194718"/>
              <a:chExt cx="619200" cy="5338225"/>
            </a:xfrm>
          </p:grpSpPr>
          <p:sp>
            <p:nvSpPr>
              <p:cNvPr id="8095" name="Google Shape;8095;p304"/>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304"/>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304"/>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304"/>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304"/>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304"/>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304"/>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304"/>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304"/>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304"/>
            <p:cNvGrpSpPr/>
            <p:nvPr/>
          </p:nvGrpSpPr>
          <p:grpSpPr>
            <a:xfrm>
              <a:off x="-222044" y="4207621"/>
              <a:ext cx="1870524" cy="1067180"/>
              <a:chOff x="137276" y="3854024"/>
              <a:chExt cx="1762650" cy="1005635"/>
            </a:xfrm>
          </p:grpSpPr>
          <p:grpSp>
            <p:nvGrpSpPr>
              <p:cNvPr id="8105" name="Google Shape;8105;p304"/>
              <p:cNvGrpSpPr/>
              <p:nvPr/>
            </p:nvGrpSpPr>
            <p:grpSpPr>
              <a:xfrm>
                <a:off x="137276" y="3854024"/>
                <a:ext cx="1762650" cy="1005635"/>
                <a:chOff x="2083436" y="2909224"/>
                <a:chExt cx="2212439" cy="1262250"/>
              </a:xfrm>
            </p:grpSpPr>
            <p:sp>
              <p:nvSpPr>
                <p:cNvPr id="8106" name="Google Shape;8106;p304"/>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304"/>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8" name="Google Shape;8108;p304"/>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9" name="Google Shape;8109;p304"/>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304"/>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304"/>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2" name="Google Shape;8112;p3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13" name="Google Shape;8113;p304"/>
          <p:cNvSpPr txBox="1"/>
          <p:nvPr>
            <p:ph idx="1" type="body"/>
          </p:nvPr>
        </p:nvSpPr>
        <p:spPr>
          <a:xfrm>
            <a:off x="720000" y="1158776"/>
            <a:ext cx="7704000" cy="3750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14" name="Shape 8114"/>
        <p:cNvGrpSpPr/>
        <p:nvPr/>
      </p:nvGrpSpPr>
      <p:grpSpPr>
        <a:xfrm>
          <a:off x="0" y="0"/>
          <a:ext cx="0" cy="0"/>
          <a:chOff x="0" y="0"/>
          <a:chExt cx="0" cy="0"/>
        </a:xfrm>
      </p:grpSpPr>
      <p:grpSp>
        <p:nvGrpSpPr>
          <p:cNvPr id="8115" name="Google Shape;8115;p305"/>
          <p:cNvGrpSpPr/>
          <p:nvPr/>
        </p:nvGrpSpPr>
        <p:grpSpPr>
          <a:xfrm>
            <a:off x="-832376" y="-194718"/>
            <a:ext cx="10076550" cy="6350726"/>
            <a:chOff x="-832376" y="-194718"/>
            <a:chExt cx="10076550" cy="6350726"/>
          </a:xfrm>
        </p:grpSpPr>
        <p:grpSp>
          <p:nvGrpSpPr>
            <p:cNvPr id="8116" name="Google Shape;8116;p305"/>
            <p:cNvGrpSpPr/>
            <p:nvPr/>
          </p:nvGrpSpPr>
          <p:grpSpPr>
            <a:xfrm>
              <a:off x="-832376" y="3235484"/>
              <a:ext cx="2983068" cy="2920524"/>
              <a:chOff x="1022025" y="1188825"/>
              <a:chExt cx="3901475" cy="3819675"/>
            </a:xfrm>
          </p:grpSpPr>
          <p:sp>
            <p:nvSpPr>
              <p:cNvPr id="8117" name="Google Shape;8117;p305"/>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305"/>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305"/>
            <p:cNvGrpSpPr/>
            <p:nvPr/>
          </p:nvGrpSpPr>
          <p:grpSpPr>
            <a:xfrm>
              <a:off x="34350" y="-98106"/>
              <a:ext cx="678875" cy="5339725"/>
              <a:chOff x="1252200" y="-178968"/>
              <a:chExt cx="678875" cy="5339725"/>
            </a:xfrm>
          </p:grpSpPr>
          <p:sp>
            <p:nvSpPr>
              <p:cNvPr id="8120" name="Google Shape;8120;p305"/>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305"/>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305"/>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3" name="Google Shape;8123;p30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4" name="Google Shape;8124;p305"/>
            <p:cNvGrpSpPr/>
            <p:nvPr/>
          </p:nvGrpSpPr>
          <p:grpSpPr>
            <a:xfrm>
              <a:off x="8524800" y="-194718"/>
              <a:ext cx="619200" cy="5338225"/>
              <a:chOff x="8524800" y="-194718"/>
              <a:chExt cx="619200" cy="5338225"/>
            </a:xfrm>
          </p:grpSpPr>
          <p:sp>
            <p:nvSpPr>
              <p:cNvPr id="8125" name="Google Shape;8125;p305"/>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305"/>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305"/>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305"/>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305"/>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305"/>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305"/>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305"/>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305"/>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305"/>
            <p:cNvGrpSpPr/>
            <p:nvPr/>
          </p:nvGrpSpPr>
          <p:grpSpPr>
            <a:xfrm>
              <a:off x="-222044" y="4207621"/>
              <a:ext cx="1870524" cy="1067180"/>
              <a:chOff x="137276" y="3854024"/>
              <a:chExt cx="1762650" cy="1005635"/>
            </a:xfrm>
          </p:grpSpPr>
          <p:grpSp>
            <p:nvGrpSpPr>
              <p:cNvPr id="8135" name="Google Shape;8135;p305"/>
              <p:cNvGrpSpPr/>
              <p:nvPr/>
            </p:nvGrpSpPr>
            <p:grpSpPr>
              <a:xfrm>
                <a:off x="137276" y="3854024"/>
                <a:ext cx="1762650" cy="1005635"/>
                <a:chOff x="2083436" y="2909224"/>
                <a:chExt cx="2212439" cy="1262250"/>
              </a:xfrm>
            </p:grpSpPr>
            <p:sp>
              <p:nvSpPr>
                <p:cNvPr id="8136" name="Google Shape;8136;p30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30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8" name="Google Shape;8138;p30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9" name="Google Shape;8139;p305"/>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305"/>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305"/>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2" name="Google Shape;8142;p3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43" name="Google Shape;8143;p305"/>
          <p:cNvSpPr txBox="1"/>
          <p:nvPr>
            <p:ph idx="1" type="subTitle"/>
          </p:nvPr>
        </p:nvSpPr>
        <p:spPr>
          <a:xfrm>
            <a:off x="5055284"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144" name="Google Shape;8144;p305"/>
          <p:cNvSpPr txBox="1"/>
          <p:nvPr>
            <p:ph idx="2" type="subTitle"/>
          </p:nvPr>
        </p:nvSpPr>
        <p:spPr>
          <a:xfrm>
            <a:off x="1583300"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145" name="Google Shape;8145;p305"/>
          <p:cNvSpPr txBox="1"/>
          <p:nvPr>
            <p:ph idx="3" type="subTitle"/>
          </p:nvPr>
        </p:nvSpPr>
        <p:spPr>
          <a:xfrm>
            <a:off x="50552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8146" name="Google Shape;8146;p305"/>
          <p:cNvSpPr txBox="1"/>
          <p:nvPr>
            <p:ph idx="4" type="subTitle"/>
          </p:nvPr>
        </p:nvSpPr>
        <p:spPr>
          <a:xfrm>
            <a:off x="15830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47" name="Shape 8147"/>
        <p:cNvGrpSpPr/>
        <p:nvPr/>
      </p:nvGrpSpPr>
      <p:grpSpPr>
        <a:xfrm>
          <a:off x="0" y="0"/>
          <a:ext cx="0" cy="0"/>
          <a:chOff x="0" y="0"/>
          <a:chExt cx="0" cy="0"/>
        </a:xfrm>
      </p:grpSpPr>
      <p:grpSp>
        <p:nvGrpSpPr>
          <p:cNvPr id="8148" name="Google Shape;8148;p306"/>
          <p:cNvGrpSpPr/>
          <p:nvPr/>
        </p:nvGrpSpPr>
        <p:grpSpPr>
          <a:xfrm flipH="1">
            <a:off x="-246036" y="-194718"/>
            <a:ext cx="10562520" cy="6350726"/>
            <a:chOff x="-1140442" y="-194718"/>
            <a:chExt cx="10562520" cy="6350726"/>
          </a:xfrm>
        </p:grpSpPr>
        <p:grpSp>
          <p:nvGrpSpPr>
            <p:cNvPr id="8149" name="Google Shape;8149;p306"/>
            <p:cNvGrpSpPr/>
            <p:nvPr/>
          </p:nvGrpSpPr>
          <p:grpSpPr>
            <a:xfrm>
              <a:off x="-1140442" y="3392034"/>
              <a:ext cx="3291134" cy="2763974"/>
              <a:chOff x="619113" y="1393573"/>
              <a:chExt cx="4304387" cy="3614927"/>
            </a:xfrm>
          </p:grpSpPr>
          <p:sp>
            <p:nvSpPr>
              <p:cNvPr id="8150" name="Google Shape;8150;p306"/>
              <p:cNvSpPr/>
              <p:nvPr/>
            </p:nvSpPr>
            <p:spPr>
              <a:xfrm>
                <a:off x="619113" y="1393573"/>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306"/>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306"/>
            <p:cNvGrpSpPr/>
            <p:nvPr/>
          </p:nvGrpSpPr>
          <p:grpSpPr>
            <a:xfrm>
              <a:off x="34350" y="-98106"/>
              <a:ext cx="678875" cy="5339725"/>
              <a:chOff x="1252200" y="-178968"/>
              <a:chExt cx="678875" cy="5339725"/>
            </a:xfrm>
          </p:grpSpPr>
          <p:sp>
            <p:nvSpPr>
              <p:cNvPr id="8153" name="Google Shape;8153;p306"/>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306"/>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306"/>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6" name="Google Shape;8156;p30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7" name="Google Shape;8157;p306"/>
            <p:cNvGrpSpPr/>
            <p:nvPr/>
          </p:nvGrpSpPr>
          <p:grpSpPr>
            <a:xfrm>
              <a:off x="8524800" y="-194718"/>
              <a:ext cx="619200" cy="5338225"/>
              <a:chOff x="8524800" y="-194718"/>
              <a:chExt cx="619200" cy="5338225"/>
            </a:xfrm>
          </p:grpSpPr>
          <p:sp>
            <p:nvSpPr>
              <p:cNvPr id="8158" name="Google Shape;8158;p306"/>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306"/>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306"/>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306"/>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306"/>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306"/>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306"/>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306"/>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306"/>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306"/>
            <p:cNvGrpSpPr/>
            <p:nvPr/>
          </p:nvGrpSpPr>
          <p:grpSpPr>
            <a:xfrm>
              <a:off x="-222044" y="4207621"/>
              <a:ext cx="1870524" cy="1067180"/>
              <a:chOff x="137276" y="3854024"/>
              <a:chExt cx="1762650" cy="1005635"/>
            </a:xfrm>
          </p:grpSpPr>
          <p:grpSp>
            <p:nvGrpSpPr>
              <p:cNvPr id="8168" name="Google Shape;8168;p306"/>
              <p:cNvGrpSpPr/>
              <p:nvPr/>
            </p:nvGrpSpPr>
            <p:grpSpPr>
              <a:xfrm>
                <a:off x="137276" y="3854024"/>
                <a:ext cx="1762650" cy="1005635"/>
                <a:chOff x="2083436" y="2909224"/>
                <a:chExt cx="2212439" cy="1262250"/>
              </a:xfrm>
            </p:grpSpPr>
            <p:sp>
              <p:nvSpPr>
                <p:cNvPr id="8169" name="Google Shape;8169;p306"/>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306"/>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1" name="Google Shape;8171;p306"/>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2" name="Google Shape;8172;p306"/>
            <p:cNvSpPr/>
            <p:nvPr/>
          </p:nvSpPr>
          <p:spPr>
            <a:xfrm flipH="1" rot="-1145812">
              <a:off x="8136982" y="3692050"/>
              <a:ext cx="1085004" cy="1405394"/>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306"/>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306"/>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5" name="Google Shape;8175;p30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76" name="Shape 8176"/>
        <p:cNvGrpSpPr/>
        <p:nvPr/>
      </p:nvGrpSpPr>
      <p:grpSpPr>
        <a:xfrm>
          <a:off x="0" y="0"/>
          <a:ext cx="0" cy="0"/>
          <a:chOff x="0" y="0"/>
          <a:chExt cx="0" cy="0"/>
        </a:xfrm>
      </p:grpSpPr>
      <p:grpSp>
        <p:nvGrpSpPr>
          <p:cNvPr id="8177" name="Google Shape;8177;p307"/>
          <p:cNvGrpSpPr/>
          <p:nvPr/>
        </p:nvGrpSpPr>
        <p:grpSpPr>
          <a:xfrm>
            <a:off x="-1015926" y="-194718"/>
            <a:ext cx="10423400" cy="6350744"/>
            <a:chOff x="-1015926" y="-194718"/>
            <a:chExt cx="10423400" cy="6350744"/>
          </a:xfrm>
        </p:grpSpPr>
        <p:grpSp>
          <p:nvGrpSpPr>
            <p:cNvPr id="8178" name="Google Shape;8178;p307"/>
            <p:cNvGrpSpPr/>
            <p:nvPr/>
          </p:nvGrpSpPr>
          <p:grpSpPr>
            <a:xfrm>
              <a:off x="-1015926" y="2989668"/>
              <a:ext cx="3615317" cy="3166358"/>
              <a:chOff x="781965" y="867328"/>
              <a:chExt cx="4728377" cy="4141195"/>
            </a:xfrm>
          </p:grpSpPr>
          <p:sp>
            <p:nvSpPr>
              <p:cNvPr id="8179" name="Google Shape;8179;p307"/>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307"/>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307"/>
            <p:cNvGrpSpPr/>
            <p:nvPr/>
          </p:nvGrpSpPr>
          <p:grpSpPr>
            <a:xfrm>
              <a:off x="34350" y="-98106"/>
              <a:ext cx="678875" cy="5339725"/>
              <a:chOff x="1252200" y="-178968"/>
              <a:chExt cx="678875" cy="5339725"/>
            </a:xfrm>
          </p:grpSpPr>
          <p:sp>
            <p:nvSpPr>
              <p:cNvPr id="8182" name="Google Shape;8182;p307"/>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307"/>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307"/>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5" name="Google Shape;8185;p30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6" name="Google Shape;8186;p307"/>
            <p:cNvGrpSpPr/>
            <p:nvPr/>
          </p:nvGrpSpPr>
          <p:grpSpPr>
            <a:xfrm>
              <a:off x="8524800" y="-194718"/>
              <a:ext cx="619200" cy="5338225"/>
              <a:chOff x="8524800" y="-194718"/>
              <a:chExt cx="619200" cy="5338225"/>
            </a:xfrm>
          </p:grpSpPr>
          <p:sp>
            <p:nvSpPr>
              <p:cNvPr id="8187" name="Google Shape;8187;p307"/>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307"/>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307"/>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307"/>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307"/>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307"/>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307"/>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307"/>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307"/>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307"/>
            <p:cNvGrpSpPr/>
            <p:nvPr/>
          </p:nvGrpSpPr>
          <p:grpSpPr>
            <a:xfrm>
              <a:off x="-222044" y="4207621"/>
              <a:ext cx="1870524" cy="1067180"/>
              <a:chOff x="137276" y="3854024"/>
              <a:chExt cx="1762650" cy="1005635"/>
            </a:xfrm>
          </p:grpSpPr>
          <p:grpSp>
            <p:nvGrpSpPr>
              <p:cNvPr id="8197" name="Google Shape;8197;p307"/>
              <p:cNvGrpSpPr/>
              <p:nvPr/>
            </p:nvGrpSpPr>
            <p:grpSpPr>
              <a:xfrm>
                <a:off x="137276" y="3854024"/>
                <a:ext cx="1762650" cy="1005635"/>
                <a:chOff x="2083436" y="2909224"/>
                <a:chExt cx="2212439" cy="1262250"/>
              </a:xfrm>
            </p:grpSpPr>
            <p:sp>
              <p:nvSpPr>
                <p:cNvPr id="8198" name="Google Shape;8198;p30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30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0" name="Google Shape;8200;p30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1" name="Google Shape;8201;p307"/>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307"/>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307"/>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4" name="Google Shape;8204;p307"/>
          <p:cNvSpPr txBox="1"/>
          <p:nvPr>
            <p:ph idx="1" type="subTitle"/>
          </p:nvPr>
        </p:nvSpPr>
        <p:spPr>
          <a:xfrm>
            <a:off x="2166224" y="1819800"/>
            <a:ext cx="4817100" cy="190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Darker Grotesque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8205" name="Google Shape;8205;p307"/>
          <p:cNvSpPr txBox="1"/>
          <p:nvPr>
            <p:ph type="title"/>
          </p:nvPr>
        </p:nvSpPr>
        <p:spPr>
          <a:xfrm>
            <a:off x="2160674" y="969650"/>
            <a:ext cx="4817100" cy="58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06" name="Shape 8206"/>
        <p:cNvGrpSpPr/>
        <p:nvPr/>
      </p:nvGrpSpPr>
      <p:grpSpPr>
        <a:xfrm>
          <a:off x="0" y="0"/>
          <a:ext cx="0" cy="0"/>
          <a:chOff x="0" y="0"/>
          <a:chExt cx="0" cy="0"/>
        </a:xfrm>
      </p:grpSpPr>
      <p:grpSp>
        <p:nvGrpSpPr>
          <p:cNvPr id="8207" name="Google Shape;8207;p308"/>
          <p:cNvGrpSpPr/>
          <p:nvPr/>
        </p:nvGrpSpPr>
        <p:grpSpPr>
          <a:xfrm>
            <a:off x="8212869" y="883113"/>
            <a:ext cx="1241033" cy="3769124"/>
            <a:chOff x="2453783" y="3192175"/>
            <a:chExt cx="688736" cy="2091750"/>
          </a:xfrm>
        </p:grpSpPr>
        <p:sp>
          <p:nvSpPr>
            <p:cNvPr id="8208" name="Google Shape;8208;p308"/>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308"/>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308"/>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308"/>
            <p:cNvSpPr/>
            <p:nvPr/>
          </p:nvSpPr>
          <p:spPr>
            <a:xfrm>
              <a:off x="2483625" y="4030650"/>
              <a:ext cx="151700" cy="239750"/>
            </a:xfrm>
            <a:custGeom>
              <a:rect b="b" l="l" r="r" t="t"/>
              <a:pathLst>
                <a:path extrusionOk="0" h="9590" w="6068">
                  <a:moveTo>
                    <a:pt x="558" y="1"/>
                  </a:moveTo>
                  <a:lnTo>
                    <a:pt x="1" y="578"/>
                  </a:lnTo>
                  <a:cubicBezTo>
                    <a:pt x="1" y="578"/>
                    <a:pt x="856" y="1393"/>
                    <a:pt x="1672" y="2428"/>
                  </a:cubicBezTo>
                  <a:cubicBezTo>
                    <a:pt x="3084" y="4119"/>
                    <a:pt x="3303" y="4934"/>
                    <a:pt x="3343" y="5253"/>
                  </a:cubicBezTo>
                  <a:cubicBezTo>
                    <a:pt x="3442" y="6924"/>
                    <a:pt x="5372" y="9450"/>
                    <a:pt x="5451" y="9589"/>
                  </a:cubicBezTo>
                  <a:lnTo>
                    <a:pt x="6068" y="9112"/>
                  </a:lnTo>
                  <a:cubicBezTo>
                    <a:pt x="5551" y="8435"/>
                    <a:pt x="4178" y="6406"/>
                    <a:pt x="4138" y="5173"/>
                  </a:cubicBezTo>
                  <a:cubicBezTo>
                    <a:pt x="4059" y="3462"/>
                    <a:pt x="896" y="359"/>
                    <a:pt x="5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308"/>
            <p:cNvSpPr/>
            <p:nvPr/>
          </p:nvSpPr>
          <p:spPr>
            <a:xfrm flipH="1">
              <a:off x="2889369" y="3747924"/>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308"/>
            <p:cNvSpPr/>
            <p:nvPr/>
          </p:nvSpPr>
          <p:spPr>
            <a:xfrm>
              <a:off x="2642275" y="3317000"/>
              <a:ext cx="137775" cy="247700"/>
            </a:xfrm>
            <a:custGeom>
              <a:rect b="b" l="l" r="r" t="t"/>
              <a:pathLst>
                <a:path extrusionOk="0" h="9908" w="5511">
                  <a:moveTo>
                    <a:pt x="597" y="1"/>
                  </a:moveTo>
                  <a:lnTo>
                    <a:pt x="0" y="538"/>
                  </a:lnTo>
                  <a:cubicBezTo>
                    <a:pt x="0" y="538"/>
                    <a:pt x="796" y="1393"/>
                    <a:pt x="1572" y="2468"/>
                  </a:cubicBezTo>
                  <a:cubicBezTo>
                    <a:pt x="2865" y="4258"/>
                    <a:pt x="3064" y="5074"/>
                    <a:pt x="3064" y="5412"/>
                  </a:cubicBezTo>
                  <a:cubicBezTo>
                    <a:pt x="3024" y="7122"/>
                    <a:pt x="4795" y="9788"/>
                    <a:pt x="4874" y="9907"/>
                  </a:cubicBezTo>
                  <a:lnTo>
                    <a:pt x="5511" y="9450"/>
                  </a:lnTo>
                  <a:cubicBezTo>
                    <a:pt x="5053" y="8734"/>
                    <a:pt x="3800" y="6625"/>
                    <a:pt x="3820" y="5412"/>
                  </a:cubicBezTo>
                  <a:cubicBezTo>
                    <a:pt x="3860" y="3681"/>
                    <a:pt x="916" y="379"/>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308"/>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308"/>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308"/>
            <p:cNvSpPr/>
            <p:nvPr/>
          </p:nvSpPr>
          <p:spPr>
            <a:xfrm flipH="1">
              <a:off x="2482633" y="3598528"/>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308"/>
            <p:cNvSpPr/>
            <p:nvPr/>
          </p:nvSpPr>
          <p:spPr>
            <a:xfrm flipH="1">
              <a:off x="2453783" y="3720378"/>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308"/>
            <p:cNvSpPr/>
            <p:nvPr/>
          </p:nvSpPr>
          <p:spPr>
            <a:xfrm flipH="1">
              <a:off x="2673583" y="3714403"/>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308"/>
            <p:cNvSpPr/>
            <p:nvPr/>
          </p:nvSpPr>
          <p:spPr>
            <a:xfrm flipH="1">
              <a:off x="2800844" y="3708649"/>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308"/>
            <p:cNvSpPr/>
            <p:nvPr/>
          </p:nvSpPr>
          <p:spPr>
            <a:xfrm>
              <a:off x="2760150" y="3192175"/>
              <a:ext cx="56700" cy="223825"/>
            </a:xfrm>
            <a:custGeom>
              <a:rect b="b" l="l" r="r" t="t"/>
              <a:pathLst>
                <a:path extrusionOk="0" h="8953" w="2268">
                  <a:moveTo>
                    <a:pt x="1233" y="1"/>
                  </a:moveTo>
                  <a:lnTo>
                    <a:pt x="497" y="180"/>
                  </a:lnTo>
                  <a:cubicBezTo>
                    <a:pt x="676" y="797"/>
                    <a:pt x="1015" y="2607"/>
                    <a:pt x="597" y="3502"/>
                  </a:cubicBezTo>
                  <a:cubicBezTo>
                    <a:pt x="0" y="4775"/>
                    <a:pt x="1194" y="8594"/>
                    <a:pt x="1373" y="8953"/>
                  </a:cubicBezTo>
                  <a:lnTo>
                    <a:pt x="2268" y="7898"/>
                  </a:lnTo>
                  <a:cubicBezTo>
                    <a:pt x="2268" y="7898"/>
                    <a:pt x="1870" y="7083"/>
                    <a:pt x="1572" y="6168"/>
                  </a:cubicBezTo>
                  <a:cubicBezTo>
                    <a:pt x="1054" y="4576"/>
                    <a:pt x="1154" y="3920"/>
                    <a:pt x="1273" y="3701"/>
                  </a:cubicBezTo>
                  <a:cubicBezTo>
                    <a:pt x="1870" y="2448"/>
                    <a:pt x="1253" y="100"/>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308"/>
          <p:cNvGrpSpPr/>
          <p:nvPr/>
        </p:nvGrpSpPr>
        <p:grpSpPr>
          <a:xfrm>
            <a:off x="1200" y="3859399"/>
            <a:ext cx="9143915" cy="1284006"/>
            <a:chOff x="1200" y="3859399"/>
            <a:chExt cx="9143915" cy="1284006"/>
          </a:xfrm>
        </p:grpSpPr>
        <p:sp>
          <p:nvSpPr>
            <p:cNvPr id="8222" name="Google Shape;8222;p308"/>
            <p:cNvSpPr/>
            <p:nvPr/>
          </p:nvSpPr>
          <p:spPr>
            <a:xfrm>
              <a:off x="1200" y="4557296"/>
              <a:ext cx="9143915" cy="583051"/>
            </a:xfrm>
            <a:custGeom>
              <a:rect b="b" l="l" r="r" t="t"/>
              <a:pathLst>
                <a:path extrusionOk="0" h="19118" w="152240">
                  <a:moveTo>
                    <a:pt x="0" y="1"/>
                  </a:moveTo>
                  <a:lnTo>
                    <a:pt x="0" y="19118"/>
                  </a:lnTo>
                  <a:lnTo>
                    <a:pt x="152239" y="19118"/>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308"/>
            <p:cNvSpPr/>
            <p:nvPr/>
          </p:nvSpPr>
          <p:spPr>
            <a:xfrm flipH="1">
              <a:off x="5646880" y="3859399"/>
              <a:ext cx="3498124" cy="1284006"/>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308"/>
            <p:cNvSpPr/>
            <p:nvPr/>
          </p:nvSpPr>
          <p:spPr>
            <a:xfrm>
              <a:off x="2922450" y="45684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5" name="Google Shape;8225;p308"/>
          <p:cNvSpPr txBox="1"/>
          <p:nvPr>
            <p:ph type="title"/>
          </p:nvPr>
        </p:nvSpPr>
        <p:spPr>
          <a:xfrm>
            <a:off x="2342450" y="1846650"/>
            <a:ext cx="4461300" cy="145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226" name="Google Shape;8226;p308"/>
          <p:cNvGrpSpPr/>
          <p:nvPr/>
        </p:nvGrpSpPr>
        <p:grpSpPr>
          <a:xfrm flipH="1">
            <a:off x="5511225" y="207125"/>
            <a:ext cx="796225" cy="381475"/>
            <a:chOff x="3566300" y="405200"/>
            <a:chExt cx="796225" cy="381475"/>
          </a:xfrm>
        </p:grpSpPr>
        <p:sp>
          <p:nvSpPr>
            <p:cNvPr id="8227" name="Google Shape;8227;p308"/>
            <p:cNvSpPr/>
            <p:nvPr/>
          </p:nvSpPr>
          <p:spPr>
            <a:xfrm>
              <a:off x="3639900" y="670775"/>
              <a:ext cx="221325" cy="115900"/>
            </a:xfrm>
            <a:custGeom>
              <a:rect b="b" l="l" r="r" t="t"/>
              <a:pathLst>
                <a:path extrusionOk="0" h="4636" w="8853">
                  <a:moveTo>
                    <a:pt x="0" y="1"/>
                  </a:moveTo>
                  <a:lnTo>
                    <a:pt x="3163" y="4636"/>
                  </a:lnTo>
                  <a:lnTo>
                    <a:pt x="8852" y="2408"/>
                  </a:lnTo>
                  <a:cubicBezTo>
                    <a:pt x="8394" y="2292"/>
                    <a:pt x="7965" y="2243"/>
                    <a:pt x="7567" y="2243"/>
                  </a:cubicBezTo>
                  <a:cubicBezTo>
                    <a:pt x="5219" y="2243"/>
                    <a:pt x="3939" y="3959"/>
                    <a:pt x="3939" y="3959"/>
                  </a:cubicBezTo>
                  <a:cubicBezTo>
                    <a:pt x="3442" y="976"/>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308"/>
            <p:cNvSpPr/>
            <p:nvPr/>
          </p:nvSpPr>
          <p:spPr>
            <a:xfrm>
              <a:off x="3566300" y="527050"/>
              <a:ext cx="174075" cy="71650"/>
            </a:xfrm>
            <a:custGeom>
              <a:rect b="b" l="l" r="r" t="t"/>
              <a:pathLst>
                <a:path extrusionOk="0" h="2866" w="6963">
                  <a:moveTo>
                    <a:pt x="0" y="1"/>
                  </a:moveTo>
                  <a:lnTo>
                    <a:pt x="3163" y="2865"/>
                  </a:lnTo>
                  <a:lnTo>
                    <a:pt x="6963" y="239"/>
                  </a:lnTo>
                  <a:cubicBezTo>
                    <a:pt x="6939" y="239"/>
                    <a:pt x="6916" y="239"/>
                    <a:pt x="6892" y="239"/>
                  </a:cubicBezTo>
                  <a:cubicBezTo>
                    <a:pt x="4499" y="239"/>
                    <a:pt x="3621" y="2249"/>
                    <a:pt x="3621" y="2249"/>
                  </a:cubicBezTo>
                  <a:cubicBezTo>
                    <a:pt x="2725" y="14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308"/>
            <p:cNvSpPr/>
            <p:nvPr/>
          </p:nvSpPr>
          <p:spPr>
            <a:xfrm>
              <a:off x="4188425" y="405200"/>
              <a:ext cx="174100" cy="71650"/>
            </a:xfrm>
            <a:custGeom>
              <a:rect b="b" l="l" r="r" t="t"/>
              <a:pathLst>
                <a:path extrusionOk="0" h="2866" w="6964">
                  <a:moveTo>
                    <a:pt x="1" y="1"/>
                  </a:moveTo>
                  <a:lnTo>
                    <a:pt x="3124" y="2866"/>
                  </a:lnTo>
                  <a:lnTo>
                    <a:pt x="6963" y="220"/>
                  </a:lnTo>
                  <a:cubicBezTo>
                    <a:pt x="6951" y="220"/>
                    <a:pt x="6939" y="220"/>
                    <a:pt x="6928" y="220"/>
                  </a:cubicBezTo>
                  <a:cubicBezTo>
                    <a:pt x="4488" y="220"/>
                    <a:pt x="3601" y="2249"/>
                    <a:pt x="3601" y="2249"/>
                  </a:cubicBezTo>
                  <a:cubicBezTo>
                    <a:pt x="2706" y="14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30" name="Shape 8230"/>
        <p:cNvGrpSpPr/>
        <p:nvPr/>
      </p:nvGrpSpPr>
      <p:grpSpPr>
        <a:xfrm>
          <a:off x="0" y="0"/>
          <a:ext cx="0" cy="0"/>
          <a:chOff x="0" y="0"/>
          <a:chExt cx="0" cy="0"/>
        </a:xfrm>
      </p:grpSpPr>
      <p:grpSp>
        <p:nvGrpSpPr>
          <p:cNvPr id="8231" name="Google Shape;8231;p309"/>
          <p:cNvGrpSpPr/>
          <p:nvPr/>
        </p:nvGrpSpPr>
        <p:grpSpPr>
          <a:xfrm>
            <a:off x="-31500" y="580334"/>
            <a:ext cx="9176798" cy="4580923"/>
            <a:chOff x="-31500" y="580334"/>
            <a:chExt cx="9176798" cy="4580923"/>
          </a:xfrm>
        </p:grpSpPr>
        <p:sp>
          <p:nvSpPr>
            <p:cNvPr id="8232" name="Google Shape;8232;p30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309"/>
            <p:cNvSpPr/>
            <p:nvPr/>
          </p:nvSpPr>
          <p:spPr>
            <a:xfrm>
              <a:off x="4989825" y="814550"/>
              <a:ext cx="4154084"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4" name="Google Shape;8234;p309"/>
            <p:cNvGrpSpPr/>
            <p:nvPr/>
          </p:nvGrpSpPr>
          <p:grpSpPr>
            <a:xfrm>
              <a:off x="1000" y="882375"/>
              <a:ext cx="9144299" cy="3772500"/>
              <a:chOff x="1000" y="425175"/>
              <a:chExt cx="9960025" cy="3772500"/>
            </a:xfrm>
          </p:grpSpPr>
          <p:sp>
            <p:nvSpPr>
              <p:cNvPr id="8235" name="Google Shape;8235;p309"/>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309"/>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309"/>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309"/>
            <p:cNvGrpSpPr/>
            <p:nvPr/>
          </p:nvGrpSpPr>
          <p:grpSpPr>
            <a:xfrm>
              <a:off x="-31500" y="580334"/>
              <a:ext cx="915984" cy="3994163"/>
              <a:chOff x="2008200" y="2578500"/>
              <a:chExt cx="446125" cy="1945525"/>
            </a:xfrm>
          </p:grpSpPr>
          <p:sp>
            <p:nvSpPr>
              <p:cNvPr id="8239" name="Google Shape;8239;p30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30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30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30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30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30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309"/>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30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30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30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30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0" name="Google Shape;8250;p309"/>
            <p:cNvSpPr/>
            <p:nvPr/>
          </p:nvSpPr>
          <p:spPr>
            <a:xfrm flipH="1">
              <a:off x="1010" y="4279725"/>
              <a:ext cx="9143915" cy="881532"/>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1" name="Google Shape;8251;p309"/>
            <p:cNvGrpSpPr/>
            <p:nvPr/>
          </p:nvGrpSpPr>
          <p:grpSpPr>
            <a:xfrm>
              <a:off x="1000" y="4108700"/>
              <a:ext cx="3890575" cy="1052550"/>
              <a:chOff x="-3486600" y="4458175"/>
              <a:chExt cx="3890575" cy="1052550"/>
            </a:xfrm>
          </p:grpSpPr>
          <p:sp>
            <p:nvSpPr>
              <p:cNvPr id="8252" name="Google Shape;8252;p309"/>
              <p:cNvSpPr/>
              <p:nvPr/>
            </p:nvSpPr>
            <p:spPr>
              <a:xfrm>
                <a:off x="-2289025" y="46897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309"/>
              <p:cNvSpPr/>
              <p:nvPr/>
            </p:nvSpPr>
            <p:spPr>
              <a:xfrm>
                <a:off x="-3486600" y="44581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54" name="Google Shape;8254;p309"/>
          <p:cNvSpPr txBox="1"/>
          <p:nvPr>
            <p:ph type="title"/>
          </p:nvPr>
        </p:nvSpPr>
        <p:spPr>
          <a:xfrm>
            <a:off x="884475" y="1448275"/>
            <a:ext cx="3643200" cy="1460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8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8255" name="Google Shape;8255;p309"/>
          <p:cNvSpPr txBox="1"/>
          <p:nvPr>
            <p:ph idx="1" type="subTitle"/>
          </p:nvPr>
        </p:nvSpPr>
        <p:spPr>
          <a:xfrm>
            <a:off x="884475" y="2740050"/>
            <a:ext cx="3643200" cy="85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56" name="Shape 8256"/>
        <p:cNvGrpSpPr/>
        <p:nvPr/>
      </p:nvGrpSpPr>
      <p:grpSpPr>
        <a:xfrm>
          <a:off x="0" y="0"/>
          <a:ext cx="0" cy="0"/>
          <a:chOff x="0" y="0"/>
          <a:chExt cx="0" cy="0"/>
        </a:xfrm>
      </p:grpSpPr>
      <p:sp>
        <p:nvSpPr>
          <p:cNvPr id="8257" name="Google Shape;8257;p310"/>
          <p:cNvSpPr/>
          <p:nvPr>
            <p:ph idx="2" type="pic"/>
          </p:nvPr>
        </p:nvSpPr>
        <p:spPr>
          <a:xfrm>
            <a:off x="-28650" y="0"/>
            <a:ext cx="9201300" cy="5143500"/>
          </a:xfrm>
          <a:prstGeom prst="rect">
            <a:avLst/>
          </a:prstGeom>
          <a:noFill/>
          <a:ln>
            <a:noFill/>
          </a:ln>
        </p:spPr>
      </p:sp>
      <p:sp>
        <p:nvSpPr>
          <p:cNvPr id="8258" name="Google Shape;8258;p310"/>
          <p:cNvSpPr txBox="1"/>
          <p:nvPr>
            <p:ph type="title"/>
          </p:nvPr>
        </p:nvSpPr>
        <p:spPr>
          <a:xfrm>
            <a:off x="716700" y="574625"/>
            <a:ext cx="7710600" cy="5367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87" name="Shape 487"/>
        <p:cNvGrpSpPr/>
        <p:nvPr/>
      </p:nvGrpSpPr>
      <p:grpSpPr>
        <a:xfrm>
          <a:off x="0" y="0"/>
          <a:ext cx="0" cy="0"/>
          <a:chOff x="0" y="0"/>
          <a:chExt cx="0" cy="0"/>
        </a:xfrm>
      </p:grpSpPr>
      <p:grpSp>
        <p:nvGrpSpPr>
          <p:cNvPr id="488" name="Google Shape;488;p32"/>
          <p:cNvGrpSpPr/>
          <p:nvPr/>
        </p:nvGrpSpPr>
        <p:grpSpPr>
          <a:xfrm>
            <a:off x="-230119" y="99782"/>
            <a:ext cx="9399600" cy="5069249"/>
            <a:chOff x="-230119" y="99782"/>
            <a:chExt cx="9399600" cy="5069249"/>
          </a:xfrm>
        </p:grpSpPr>
        <p:grpSp>
          <p:nvGrpSpPr>
            <p:cNvPr id="489" name="Google Shape;489;p32"/>
            <p:cNvGrpSpPr/>
            <p:nvPr/>
          </p:nvGrpSpPr>
          <p:grpSpPr>
            <a:xfrm flipH="1">
              <a:off x="-230119" y="445013"/>
              <a:ext cx="9399600" cy="4716226"/>
              <a:chOff x="-31500" y="445013"/>
              <a:chExt cx="9399600" cy="4716226"/>
            </a:xfrm>
          </p:grpSpPr>
          <p:grpSp>
            <p:nvGrpSpPr>
              <p:cNvPr id="490" name="Google Shape;490;p32"/>
              <p:cNvGrpSpPr/>
              <p:nvPr/>
            </p:nvGrpSpPr>
            <p:grpSpPr>
              <a:xfrm>
                <a:off x="8218275" y="445013"/>
                <a:ext cx="1149825" cy="4456500"/>
                <a:chOff x="9933750" y="374363"/>
                <a:chExt cx="1149825" cy="4456500"/>
              </a:xfrm>
            </p:grpSpPr>
            <p:sp>
              <p:nvSpPr>
                <p:cNvPr id="491" name="Google Shape;491;p32"/>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32"/>
              <p:cNvGrpSpPr/>
              <p:nvPr/>
            </p:nvGrpSpPr>
            <p:grpSpPr>
              <a:xfrm>
                <a:off x="-31500" y="580334"/>
                <a:ext cx="915984" cy="3994163"/>
                <a:chOff x="2008200" y="2578500"/>
                <a:chExt cx="446125" cy="1945525"/>
              </a:xfrm>
            </p:grpSpPr>
            <p:sp>
              <p:nvSpPr>
                <p:cNvPr id="500" name="Google Shape;500;p3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32"/>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32"/>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2"/>
            <p:cNvGrpSpPr/>
            <p:nvPr/>
          </p:nvGrpSpPr>
          <p:grpSpPr>
            <a:xfrm>
              <a:off x="8205438" y="99782"/>
              <a:ext cx="450575" cy="397400"/>
              <a:chOff x="8512100" y="985082"/>
              <a:chExt cx="450575" cy="397400"/>
            </a:xfrm>
          </p:grpSpPr>
          <p:sp>
            <p:nvSpPr>
              <p:cNvPr id="516" name="Google Shape;516;p32"/>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8" name="Google Shape;518;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9" name="Google Shape;519;p32"/>
          <p:cNvSpPr txBox="1"/>
          <p:nvPr>
            <p:ph idx="1" type="subTitle"/>
          </p:nvPr>
        </p:nvSpPr>
        <p:spPr>
          <a:xfrm>
            <a:off x="4926942"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0" name="Google Shape;520;p32"/>
          <p:cNvSpPr txBox="1"/>
          <p:nvPr>
            <p:ph idx="2" type="subTitle"/>
          </p:nvPr>
        </p:nvSpPr>
        <p:spPr>
          <a:xfrm>
            <a:off x="1368617"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1" name="Google Shape;521;p32"/>
          <p:cNvSpPr txBox="1"/>
          <p:nvPr>
            <p:ph idx="3" type="subTitle"/>
          </p:nvPr>
        </p:nvSpPr>
        <p:spPr>
          <a:xfrm>
            <a:off x="1368617"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522" name="Google Shape;522;p32"/>
          <p:cNvSpPr txBox="1"/>
          <p:nvPr>
            <p:ph idx="4" type="subTitle"/>
          </p:nvPr>
        </p:nvSpPr>
        <p:spPr>
          <a:xfrm>
            <a:off x="4926946"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59" name="Shape 8259"/>
        <p:cNvGrpSpPr/>
        <p:nvPr/>
      </p:nvGrpSpPr>
      <p:grpSpPr>
        <a:xfrm>
          <a:off x="0" y="0"/>
          <a:ext cx="0" cy="0"/>
          <a:chOff x="0" y="0"/>
          <a:chExt cx="0" cy="0"/>
        </a:xfrm>
      </p:grpSpPr>
      <p:grpSp>
        <p:nvGrpSpPr>
          <p:cNvPr id="8260" name="Google Shape;8260;p311"/>
          <p:cNvGrpSpPr/>
          <p:nvPr/>
        </p:nvGrpSpPr>
        <p:grpSpPr>
          <a:xfrm>
            <a:off x="-145200" y="-14850"/>
            <a:ext cx="9909202" cy="5358975"/>
            <a:chOff x="-154725" y="213750"/>
            <a:chExt cx="9909202" cy="5358975"/>
          </a:xfrm>
        </p:grpSpPr>
        <p:sp>
          <p:nvSpPr>
            <p:cNvPr id="8261" name="Google Shape;8261;p311"/>
            <p:cNvSpPr/>
            <p:nvPr/>
          </p:nvSpPr>
          <p:spPr>
            <a:xfrm flipH="1">
              <a:off x="638" y="435800"/>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8262" name="Google Shape;8262;p311"/>
            <p:cNvGrpSpPr/>
            <p:nvPr/>
          </p:nvGrpSpPr>
          <p:grpSpPr>
            <a:xfrm flipH="1">
              <a:off x="-65775" y="853229"/>
              <a:ext cx="9224837" cy="3772500"/>
              <a:chOff x="1000" y="425175"/>
              <a:chExt cx="10047748" cy="3772500"/>
            </a:xfrm>
          </p:grpSpPr>
          <p:sp>
            <p:nvSpPr>
              <p:cNvPr id="8263" name="Google Shape;8263;p311"/>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311"/>
              <p:cNvSpPr/>
              <p:nvPr/>
            </p:nvSpPr>
            <p:spPr>
              <a:xfrm flipH="1">
                <a:off x="6155341" y="670921"/>
                <a:ext cx="3893407"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311"/>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6" name="Google Shape;8266;p311"/>
            <p:cNvSpPr/>
            <p:nvPr/>
          </p:nvSpPr>
          <p:spPr>
            <a:xfrm flipH="1" rot="1172008">
              <a:off x="182905" y="2333011"/>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311"/>
            <p:cNvSpPr/>
            <p:nvPr/>
          </p:nvSpPr>
          <p:spPr>
            <a:xfrm flipH="1">
              <a:off x="144928" y="3016312"/>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311"/>
            <p:cNvSpPr/>
            <p:nvPr/>
          </p:nvSpPr>
          <p:spPr>
            <a:xfrm flipH="1">
              <a:off x="507321" y="3696637"/>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311"/>
            <p:cNvSpPr/>
            <p:nvPr/>
          </p:nvSpPr>
          <p:spPr>
            <a:xfrm rot="-1171966">
              <a:off x="7481991" y="1586208"/>
              <a:ext cx="1851770" cy="283489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311"/>
            <p:cNvSpPr/>
            <p:nvPr/>
          </p:nvSpPr>
          <p:spPr>
            <a:xfrm>
              <a:off x="7195278" y="2437678"/>
              <a:ext cx="2185753" cy="1725288"/>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1" name="Google Shape;8271;p311"/>
            <p:cNvGrpSpPr/>
            <p:nvPr/>
          </p:nvGrpSpPr>
          <p:grpSpPr>
            <a:xfrm flipH="1">
              <a:off x="15148" y="3216396"/>
              <a:ext cx="9143915" cy="1760949"/>
              <a:chOff x="1901275" y="3186546"/>
              <a:chExt cx="9143915" cy="1760949"/>
            </a:xfrm>
          </p:grpSpPr>
          <p:sp>
            <p:nvSpPr>
              <p:cNvPr id="8272" name="Google Shape;8272;p311"/>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311"/>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311"/>
            <p:cNvGrpSpPr/>
            <p:nvPr/>
          </p:nvGrpSpPr>
          <p:grpSpPr>
            <a:xfrm flipH="1">
              <a:off x="-23237" y="213750"/>
              <a:ext cx="9088300" cy="4778750"/>
              <a:chOff x="1995275" y="183900"/>
              <a:chExt cx="9088300" cy="4778750"/>
            </a:xfrm>
          </p:grpSpPr>
          <p:sp>
            <p:nvSpPr>
              <p:cNvPr id="8275" name="Google Shape;8275;p311"/>
              <p:cNvSpPr/>
              <p:nvPr/>
            </p:nvSpPr>
            <p:spPr>
              <a:xfrm>
                <a:off x="2169825" y="637450"/>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311"/>
              <p:cNvSpPr/>
              <p:nvPr/>
            </p:nvSpPr>
            <p:spPr>
              <a:xfrm>
                <a:off x="1998250" y="1299400"/>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311"/>
              <p:cNvSpPr/>
              <p:nvPr/>
            </p:nvSpPr>
            <p:spPr>
              <a:xfrm>
                <a:off x="1995275" y="183900"/>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311"/>
              <p:cNvSpPr/>
              <p:nvPr/>
            </p:nvSpPr>
            <p:spPr>
              <a:xfrm>
                <a:off x="2586075" y="783175"/>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311"/>
              <p:cNvSpPr/>
              <p:nvPr/>
            </p:nvSpPr>
            <p:spPr>
              <a:xfrm>
                <a:off x="2737750" y="2338275"/>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311"/>
              <p:cNvSpPr/>
              <p:nvPr/>
            </p:nvSpPr>
            <p:spPr>
              <a:xfrm>
                <a:off x="2488600" y="390300"/>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311"/>
              <p:cNvSpPr/>
              <p:nvPr/>
            </p:nvSpPr>
            <p:spPr>
              <a:xfrm>
                <a:off x="2373725" y="1298900"/>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311"/>
              <p:cNvSpPr/>
              <p:nvPr/>
            </p:nvSpPr>
            <p:spPr>
              <a:xfrm>
                <a:off x="2418475" y="185400"/>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311"/>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311"/>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311"/>
              <p:cNvSpPr/>
              <p:nvPr/>
            </p:nvSpPr>
            <p:spPr>
              <a:xfrm>
                <a:off x="2436875" y="3523400"/>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311"/>
              <p:cNvSpPr/>
              <p:nvPr/>
            </p:nvSpPr>
            <p:spPr>
              <a:xfrm>
                <a:off x="2197175" y="185400"/>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31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31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31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31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31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311"/>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311"/>
            <p:cNvGrpSpPr/>
            <p:nvPr/>
          </p:nvGrpSpPr>
          <p:grpSpPr>
            <a:xfrm flipH="1">
              <a:off x="16062" y="4336875"/>
              <a:ext cx="9174363" cy="1235850"/>
              <a:chOff x="-2878337" y="4288775"/>
              <a:chExt cx="9174363" cy="1235850"/>
            </a:xfrm>
          </p:grpSpPr>
          <p:sp>
            <p:nvSpPr>
              <p:cNvPr id="8294" name="Google Shape;8294;p311"/>
              <p:cNvSpPr/>
              <p:nvPr/>
            </p:nvSpPr>
            <p:spPr>
              <a:xfrm>
                <a:off x="-2878337" y="4288775"/>
                <a:ext cx="9174363"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311"/>
              <p:cNvSpPr/>
              <p:nvPr/>
            </p:nvSpPr>
            <p:spPr>
              <a:xfrm>
                <a:off x="-2878337" y="4373325"/>
                <a:ext cx="7360353"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311"/>
            <p:cNvGrpSpPr/>
            <p:nvPr/>
          </p:nvGrpSpPr>
          <p:grpSpPr>
            <a:xfrm flipH="1">
              <a:off x="6172884" y="983779"/>
              <a:ext cx="1347250" cy="857900"/>
              <a:chOff x="3408650" y="513625"/>
              <a:chExt cx="1347250" cy="857900"/>
            </a:xfrm>
          </p:grpSpPr>
          <p:sp>
            <p:nvSpPr>
              <p:cNvPr id="8297" name="Google Shape;8297;p311"/>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311"/>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311"/>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311"/>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1" name="Google Shape;8301;p311"/>
            <p:cNvSpPr/>
            <p:nvPr/>
          </p:nvSpPr>
          <p:spPr>
            <a:xfrm flipH="1">
              <a:off x="-23219" y="4261675"/>
              <a:ext cx="3166344"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2" name="Google Shape;8302;p311"/>
          <p:cNvSpPr txBox="1"/>
          <p:nvPr>
            <p:ph hasCustomPrompt="1" type="title"/>
          </p:nvPr>
        </p:nvSpPr>
        <p:spPr>
          <a:xfrm>
            <a:off x="1956900" y="1773850"/>
            <a:ext cx="5230200" cy="107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303" name="Google Shape;8303;p311"/>
          <p:cNvSpPr txBox="1"/>
          <p:nvPr>
            <p:ph idx="1" type="subTitle"/>
          </p:nvPr>
        </p:nvSpPr>
        <p:spPr>
          <a:xfrm>
            <a:off x="1956900" y="2852348"/>
            <a:ext cx="5230200" cy="49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304" name="Shape 8304"/>
        <p:cNvGrpSpPr/>
        <p:nvPr/>
      </p:nvGrpSpPr>
      <p:grpSpPr>
        <a:xfrm>
          <a:off x="0" y="0"/>
          <a:ext cx="0" cy="0"/>
          <a:chOff x="0" y="0"/>
          <a:chExt cx="0" cy="0"/>
        </a:xfrm>
      </p:grpSpPr>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305" name="Shape 8305"/>
        <p:cNvGrpSpPr/>
        <p:nvPr/>
      </p:nvGrpSpPr>
      <p:grpSpPr>
        <a:xfrm>
          <a:off x="0" y="0"/>
          <a:ext cx="0" cy="0"/>
          <a:chOff x="0" y="0"/>
          <a:chExt cx="0" cy="0"/>
        </a:xfrm>
      </p:grpSpPr>
      <p:grpSp>
        <p:nvGrpSpPr>
          <p:cNvPr id="8306" name="Google Shape;8306;p313"/>
          <p:cNvGrpSpPr/>
          <p:nvPr/>
        </p:nvGrpSpPr>
        <p:grpSpPr>
          <a:xfrm>
            <a:off x="-152401" y="2864442"/>
            <a:ext cx="10131601" cy="2296796"/>
            <a:chOff x="-152401" y="2864442"/>
            <a:chExt cx="10131601" cy="2296796"/>
          </a:xfrm>
        </p:grpSpPr>
        <p:grpSp>
          <p:nvGrpSpPr>
            <p:cNvPr id="8307" name="Google Shape;8307;p313"/>
            <p:cNvGrpSpPr/>
            <p:nvPr/>
          </p:nvGrpSpPr>
          <p:grpSpPr>
            <a:xfrm>
              <a:off x="8225125" y="2864442"/>
              <a:ext cx="1754075" cy="2085825"/>
              <a:chOff x="4538975" y="2958950"/>
              <a:chExt cx="1754075" cy="1384550"/>
            </a:xfrm>
          </p:grpSpPr>
          <p:sp>
            <p:nvSpPr>
              <p:cNvPr id="8308" name="Google Shape;8308;p313"/>
              <p:cNvSpPr/>
              <p:nvPr/>
            </p:nvSpPr>
            <p:spPr>
              <a:xfrm>
                <a:off x="45389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313"/>
              <p:cNvSpPr/>
              <p:nvPr/>
            </p:nvSpPr>
            <p:spPr>
              <a:xfrm>
                <a:off x="50582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313"/>
            <p:cNvGrpSpPr/>
            <p:nvPr/>
          </p:nvGrpSpPr>
          <p:grpSpPr>
            <a:xfrm>
              <a:off x="-152401" y="3838347"/>
              <a:ext cx="6613846" cy="1314460"/>
              <a:chOff x="1748875" y="3472010"/>
              <a:chExt cx="6613846" cy="1421038"/>
            </a:xfrm>
          </p:grpSpPr>
          <p:sp>
            <p:nvSpPr>
              <p:cNvPr id="8311" name="Google Shape;8311;p313"/>
              <p:cNvSpPr/>
              <p:nvPr/>
            </p:nvSpPr>
            <p:spPr>
              <a:xfrm>
                <a:off x="1901275" y="4116025"/>
                <a:ext cx="6461446" cy="777023"/>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313"/>
              <p:cNvSpPr/>
              <p:nvPr/>
            </p:nvSpPr>
            <p:spPr>
              <a:xfrm>
                <a:off x="1748875" y="3472010"/>
                <a:ext cx="2828275"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3" name="Google Shape;8313;p31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4" name="Google Shape;8314;p3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315" name="Google Shape;8315;p313"/>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16" name="Google Shape;8316;p313"/>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17" name="Google Shape;8317;p313"/>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18" name="Google Shape;8318;p313"/>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19" name="Google Shape;8319;p313"/>
          <p:cNvSpPr txBox="1"/>
          <p:nvPr>
            <p:ph hasCustomPrompt="1" idx="5" type="title"/>
          </p:nvPr>
        </p:nvSpPr>
        <p:spPr>
          <a:xfrm>
            <a:off x="2151126"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8320" name="Google Shape;8320;p313"/>
          <p:cNvSpPr txBox="1"/>
          <p:nvPr>
            <p:ph hasCustomPrompt="1" idx="6" type="title"/>
          </p:nvPr>
        </p:nvSpPr>
        <p:spPr>
          <a:xfrm>
            <a:off x="2151113"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8321" name="Google Shape;8321;p313"/>
          <p:cNvSpPr txBox="1"/>
          <p:nvPr>
            <p:ph hasCustomPrompt="1" idx="7" type="title"/>
          </p:nvPr>
        </p:nvSpPr>
        <p:spPr>
          <a:xfrm>
            <a:off x="5383797"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8322" name="Google Shape;8322;p313"/>
          <p:cNvSpPr txBox="1"/>
          <p:nvPr>
            <p:ph hasCustomPrompt="1" idx="8" type="title"/>
          </p:nvPr>
        </p:nvSpPr>
        <p:spPr>
          <a:xfrm>
            <a:off x="5383784"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8323" name="Google Shape;8323;p313"/>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8324" name="Google Shape;8324;p313"/>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8325" name="Google Shape;8325;p313"/>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8326" name="Google Shape;8326;p313"/>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327" name="Shape 8327"/>
        <p:cNvGrpSpPr/>
        <p:nvPr/>
      </p:nvGrpSpPr>
      <p:grpSpPr>
        <a:xfrm>
          <a:off x="0" y="0"/>
          <a:ext cx="0" cy="0"/>
          <a:chOff x="0" y="0"/>
          <a:chExt cx="0" cy="0"/>
        </a:xfrm>
      </p:grpSpPr>
      <p:grpSp>
        <p:nvGrpSpPr>
          <p:cNvPr id="8328" name="Google Shape;8328;p314"/>
          <p:cNvGrpSpPr/>
          <p:nvPr/>
        </p:nvGrpSpPr>
        <p:grpSpPr>
          <a:xfrm>
            <a:off x="-11304" y="806175"/>
            <a:ext cx="9228911" cy="4334175"/>
            <a:chOff x="-11304" y="806175"/>
            <a:chExt cx="9228911" cy="4334175"/>
          </a:xfrm>
        </p:grpSpPr>
        <p:grpSp>
          <p:nvGrpSpPr>
            <p:cNvPr id="8329" name="Google Shape;8329;p314"/>
            <p:cNvGrpSpPr/>
            <p:nvPr/>
          </p:nvGrpSpPr>
          <p:grpSpPr>
            <a:xfrm>
              <a:off x="1000" y="806175"/>
              <a:ext cx="9144299" cy="3772500"/>
              <a:chOff x="1000" y="425175"/>
              <a:chExt cx="9960025" cy="3772500"/>
            </a:xfrm>
          </p:grpSpPr>
          <p:sp>
            <p:nvSpPr>
              <p:cNvPr id="8330" name="Google Shape;8330;p314"/>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314"/>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314"/>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314"/>
            <p:cNvGrpSpPr/>
            <p:nvPr/>
          </p:nvGrpSpPr>
          <p:grpSpPr>
            <a:xfrm>
              <a:off x="-11175" y="883134"/>
              <a:ext cx="915984" cy="3994163"/>
              <a:chOff x="2008200" y="2578500"/>
              <a:chExt cx="446125" cy="1945525"/>
            </a:xfrm>
          </p:grpSpPr>
          <p:sp>
            <p:nvSpPr>
              <p:cNvPr id="8334" name="Google Shape;8334;p31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31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31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31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31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31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31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31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31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31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31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314"/>
            <p:cNvGrpSpPr/>
            <p:nvPr/>
          </p:nvGrpSpPr>
          <p:grpSpPr>
            <a:xfrm flipH="1">
              <a:off x="-11304" y="4430150"/>
              <a:ext cx="9228911" cy="710200"/>
              <a:chOff x="1901275" y="4812450"/>
              <a:chExt cx="9228911" cy="710200"/>
            </a:xfrm>
          </p:grpSpPr>
          <p:sp>
            <p:nvSpPr>
              <p:cNvPr id="8346" name="Google Shape;8346;p314"/>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314"/>
              <p:cNvSpPr/>
              <p:nvPr/>
            </p:nvSpPr>
            <p:spPr>
              <a:xfrm>
                <a:off x="5467406" y="4812450"/>
                <a:ext cx="5662780"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48" name="Google Shape;8348;p314"/>
          <p:cNvSpPr txBox="1"/>
          <p:nvPr>
            <p:ph type="title"/>
          </p:nvPr>
        </p:nvSpPr>
        <p:spPr>
          <a:xfrm>
            <a:off x="865625" y="3231525"/>
            <a:ext cx="49029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2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8349" name="Google Shape;8349;p314"/>
          <p:cNvSpPr txBox="1"/>
          <p:nvPr>
            <p:ph idx="1" type="subTitle"/>
          </p:nvPr>
        </p:nvSpPr>
        <p:spPr>
          <a:xfrm>
            <a:off x="865625" y="1380075"/>
            <a:ext cx="4902900" cy="1908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350" name="Shape 8350"/>
        <p:cNvGrpSpPr/>
        <p:nvPr/>
      </p:nvGrpSpPr>
      <p:grpSpPr>
        <a:xfrm>
          <a:off x="0" y="0"/>
          <a:ext cx="0" cy="0"/>
          <a:chOff x="0" y="0"/>
          <a:chExt cx="0" cy="0"/>
        </a:xfrm>
      </p:grpSpPr>
      <p:grpSp>
        <p:nvGrpSpPr>
          <p:cNvPr id="8351" name="Google Shape;8351;p315"/>
          <p:cNvGrpSpPr/>
          <p:nvPr/>
        </p:nvGrpSpPr>
        <p:grpSpPr>
          <a:xfrm>
            <a:off x="-230119" y="99782"/>
            <a:ext cx="9399600" cy="5069249"/>
            <a:chOff x="-230119" y="99782"/>
            <a:chExt cx="9399600" cy="5069249"/>
          </a:xfrm>
        </p:grpSpPr>
        <p:grpSp>
          <p:nvGrpSpPr>
            <p:cNvPr id="8352" name="Google Shape;8352;p315"/>
            <p:cNvGrpSpPr/>
            <p:nvPr/>
          </p:nvGrpSpPr>
          <p:grpSpPr>
            <a:xfrm flipH="1">
              <a:off x="-230119" y="445013"/>
              <a:ext cx="9399600" cy="4716226"/>
              <a:chOff x="-31500" y="445013"/>
              <a:chExt cx="9399600" cy="4716226"/>
            </a:xfrm>
          </p:grpSpPr>
          <p:grpSp>
            <p:nvGrpSpPr>
              <p:cNvPr id="8353" name="Google Shape;8353;p315"/>
              <p:cNvGrpSpPr/>
              <p:nvPr/>
            </p:nvGrpSpPr>
            <p:grpSpPr>
              <a:xfrm>
                <a:off x="8218275" y="445013"/>
                <a:ext cx="1149825" cy="4456500"/>
                <a:chOff x="9933750" y="374363"/>
                <a:chExt cx="1149825" cy="4456500"/>
              </a:xfrm>
            </p:grpSpPr>
            <p:sp>
              <p:nvSpPr>
                <p:cNvPr id="8354" name="Google Shape;8354;p315"/>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315"/>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31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31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31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31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31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315"/>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315"/>
              <p:cNvGrpSpPr/>
              <p:nvPr/>
            </p:nvGrpSpPr>
            <p:grpSpPr>
              <a:xfrm>
                <a:off x="-31500" y="580334"/>
                <a:ext cx="915984" cy="3994163"/>
                <a:chOff x="2008200" y="2578500"/>
                <a:chExt cx="446125" cy="1945525"/>
              </a:xfrm>
            </p:grpSpPr>
            <p:sp>
              <p:nvSpPr>
                <p:cNvPr id="8363" name="Google Shape;8363;p31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31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31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31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31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31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315"/>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315"/>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315"/>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315"/>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315"/>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4" name="Google Shape;8374;p31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31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31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7" name="Google Shape;8377;p315"/>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8" name="Google Shape;8378;p315"/>
            <p:cNvGrpSpPr/>
            <p:nvPr/>
          </p:nvGrpSpPr>
          <p:grpSpPr>
            <a:xfrm>
              <a:off x="8205438" y="99782"/>
              <a:ext cx="450575" cy="397400"/>
              <a:chOff x="8512100" y="985082"/>
              <a:chExt cx="450575" cy="397400"/>
            </a:xfrm>
          </p:grpSpPr>
          <p:sp>
            <p:nvSpPr>
              <p:cNvPr id="8379" name="Google Shape;8379;p315"/>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315"/>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81" name="Google Shape;8381;p315"/>
          <p:cNvSpPr txBox="1"/>
          <p:nvPr>
            <p:ph type="title"/>
          </p:nvPr>
        </p:nvSpPr>
        <p:spPr>
          <a:xfrm>
            <a:off x="4190225" y="1084725"/>
            <a:ext cx="3798300" cy="1632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382" name="Google Shape;8382;p315"/>
          <p:cNvSpPr txBox="1"/>
          <p:nvPr>
            <p:ph idx="1" type="subTitle"/>
          </p:nvPr>
        </p:nvSpPr>
        <p:spPr>
          <a:xfrm>
            <a:off x="4190225" y="2854701"/>
            <a:ext cx="3798300" cy="78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83" name="Google Shape;8383;p315"/>
          <p:cNvSpPr/>
          <p:nvPr>
            <p:ph idx="2" type="pic"/>
          </p:nvPr>
        </p:nvSpPr>
        <p:spPr>
          <a:xfrm>
            <a:off x="935325" y="574625"/>
            <a:ext cx="2943600" cy="3714000"/>
          </a:xfrm>
          <a:prstGeom prst="rect">
            <a:avLst/>
          </a:prstGeom>
          <a:noFill/>
          <a:ln>
            <a:noFill/>
          </a:ln>
        </p:spPr>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384" name="Shape 8384"/>
        <p:cNvGrpSpPr/>
        <p:nvPr/>
      </p:nvGrpSpPr>
      <p:grpSpPr>
        <a:xfrm>
          <a:off x="0" y="0"/>
          <a:ext cx="0" cy="0"/>
          <a:chOff x="0" y="0"/>
          <a:chExt cx="0" cy="0"/>
        </a:xfrm>
      </p:grpSpPr>
      <p:grpSp>
        <p:nvGrpSpPr>
          <p:cNvPr id="8385" name="Google Shape;8385;p316"/>
          <p:cNvGrpSpPr/>
          <p:nvPr/>
        </p:nvGrpSpPr>
        <p:grpSpPr>
          <a:xfrm>
            <a:off x="-1015926" y="-194718"/>
            <a:ext cx="10423400" cy="6350744"/>
            <a:chOff x="-1015926" y="-194718"/>
            <a:chExt cx="10423400" cy="6350744"/>
          </a:xfrm>
        </p:grpSpPr>
        <p:grpSp>
          <p:nvGrpSpPr>
            <p:cNvPr id="8386" name="Google Shape;8386;p316"/>
            <p:cNvGrpSpPr/>
            <p:nvPr/>
          </p:nvGrpSpPr>
          <p:grpSpPr>
            <a:xfrm>
              <a:off x="-1015926" y="2989668"/>
              <a:ext cx="3615317" cy="3166358"/>
              <a:chOff x="781965" y="867328"/>
              <a:chExt cx="4728377" cy="4141195"/>
            </a:xfrm>
          </p:grpSpPr>
          <p:sp>
            <p:nvSpPr>
              <p:cNvPr id="8387" name="Google Shape;8387;p316"/>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316"/>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316"/>
            <p:cNvGrpSpPr/>
            <p:nvPr/>
          </p:nvGrpSpPr>
          <p:grpSpPr>
            <a:xfrm>
              <a:off x="34350" y="-98106"/>
              <a:ext cx="678875" cy="5339725"/>
              <a:chOff x="1252200" y="-178968"/>
              <a:chExt cx="678875" cy="5339725"/>
            </a:xfrm>
          </p:grpSpPr>
          <p:sp>
            <p:nvSpPr>
              <p:cNvPr id="8390" name="Google Shape;8390;p316"/>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316"/>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316"/>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3" name="Google Shape;8393;p31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4" name="Google Shape;8394;p316"/>
            <p:cNvGrpSpPr/>
            <p:nvPr/>
          </p:nvGrpSpPr>
          <p:grpSpPr>
            <a:xfrm>
              <a:off x="8524800" y="-194718"/>
              <a:ext cx="619200" cy="5338225"/>
              <a:chOff x="8524800" y="-194718"/>
              <a:chExt cx="619200" cy="5338225"/>
            </a:xfrm>
          </p:grpSpPr>
          <p:sp>
            <p:nvSpPr>
              <p:cNvPr id="8395" name="Google Shape;8395;p316"/>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316"/>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316"/>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316"/>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316"/>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316"/>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316"/>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316"/>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316"/>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316"/>
            <p:cNvGrpSpPr/>
            <p:nvPr/>
          </p:nvGrpSpPr>
          <p:grpSpPr>
            <a:xfrm>
              <a:off x="-222044" y="4207621"/>
              <a:ext cx="1870524" cy="1067180"/>
              <a:chOff x="137276" y="3854024"/>
              <a:chExt cx="1762650" cy="1005635"/>
            </a:xfrm>
          </p:grpSpPr>
          <p:grpSp>
            <p:nvGrpSpPr>
              <p:cNvPr id="8405" name="Google Shape;8405;p316"/>
              <p:cNvGrpSpPr/>
              <p:nvPr/>
            </p:nvGrpSpPr>
            <p:grpSpPr>
              <a:xfrm>
                <a:off x="137276" y="3854024"/>
                <a:ext cx="1762650" cy="1005635"/>
                <a:chOff x="2083436" y="2909224"/>
                <a:chExt cx="2212439" cy="1262250"/>
              </a:xfrm>
            </p:grpSpPr>
            <p:sp>
              <p:nvSpPr>
                <p:cNvPr id="8406" name="Google Shape;8406;p316"/>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316"/>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8" name="Google Shape;8408;p316"/>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9" name="Google Shape;8409;p316"/>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316"/>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316"/>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2" name="Google Shape;8412;p316"/>
          <p:cNvSpPr txBox="1"/>
          <p:nvPr>
            <p:ph type="title"/>
          </p:nvPr>
        </p:nvSpPr>
        <p:spPr>
          <a:xfrm>
            <a:off x="903145" y="1311538"/>
            <a:ext cx="2759700" cy="10893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13" name="Google Shape;8413;p316"/>
          <p:cNvSpPr txBox="1"/>
          <p:nvPr>
            <p:ph idx="1" type="subTitle"/>
          </p:nvPr>
        </p:nvSpPr>
        <p:spPr>
          <a:xfrm>
            <a:off x="903145" y="2476863"/>
            <a:ext cx="2759700" cy="9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8414" name="Shape 8414"/>
        <p:cNvGrpSpPr/>
        <p:nvPr/>
      </p:nvGrpSpPr>
      <p:grpSpPr>
        <a:xfrm>
          <a:off x="0" y="0"/>
          <a:ext cx="0" cy="0"/>
          <a:chOff x="0" y="0"/>
          <a:chExt cx="0" cy="0"/>
        </a:xfrm>
      </p:grpSpPr>
      <p:grpSp>
        <p:nvGrpSpPr>
          <p:cNvPr id="8415" name="Google Shape;8415;p317"/>
          <p:cNvGrpSpPr/>
          <p:nvPr/>
        </p:nvGrpSpPr>
        <p:grpSpPr>
          <a:xfrm>
            <a:off x="-486967" y="445013"/>
            <a:ext cx="9890260" cy="5138650"/>
            <a:chOff x="-486967" y="445013"/>
            <a:chExt cx="9890260" cy="5138650"/>
          </a:xfrm>
        </p:grpSpPr>
        <p:grpSp>
          <p:nvGrpSpPr>
            <p:cNvPr id="8416" name="Google Shape;8416;p317"/>
            <p:cNvGrpSpPr/>
            <p:nvPr/>
          </p:nvGrpSpPr>
          <p:grpSpPr>
            <a:xfrm>
              <a:off x="-31500" y="445013"/>
              <a:ext cx="9399600" cy="4716226"/>
              <a:chOff x="-31500" y="445013"/>
              <a:chExt cx="9399600" cy="4716226"/>
            </a:xfrm>
          </p:grpSpPr>
          <p:grpSp>
            <p:nvGrpSpPr>
              <p:cNvPr id="8417" name="Google Shape;8417;p317"/>
              <p:cNvGrpSpPr/>
              <p:nvPr/>
            </p:nvGrpSpPr>
            <p:grpSpPr>
              <a:xfrm>
                <a:off x="8218275" y="445013"/>
                <a:ext cx="1149825" cy="4456500"/>
                <a:chOff x="9933750" y="374363"/>
                <a:chExt cx="1149825" cy="4456500"/>
              </a:xfrm>
            </p:grpSpPr>
            <p:sp>
              <p:nvSpPr>
                <p:cNvPr id="8418" name="Google Shape;8418;p317"/>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317"/>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31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31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31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31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31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317"/>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317"/>
              <p:cNvGrpSpPr/>
              <p:nvPr/>
            </p:nvGrpSpPr>
            <p:grpSpPr>
              <a:xfrm>
                <a:off x="-31500" y="580334"/>
                <a:ext cx="915984" cy="3994163"/>
                <a:chOff x="2008200" y="2578500"/>
                <a:chExt cx="446125" cy="1945525"/>
              </a:xfrm>
            </p:grpSpPr>
            <p:sp>
              <p:nvSpPr>
                <p:cNvPr id="8427" name="Google Shape;8427;p31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31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31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31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31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31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317"/>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317"/>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317"/>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317"/>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317"/>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8" name="Google Shape;8438;p31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31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31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317"/>
            <p:cNvGrpSpPr/>
            <p:nvPr/>
          </p:nvGrpSpPr>
          <p:grpSpPr>
            <a:xfrm>
              <a:off x="6306470" y="3700937"/>
              <a:ext cx="3096824" cy="1882725"/>
              <a:chOff x="6306470" y="3700937"/>
              <a:chExt cx="3096824" cy="1882725"/>
            </a:xfrm>
          </p:grpSpPr>
          <p:sp>
            <p:nvSpPr>
              <p:cNvPr id="8442" name="Google Shape;8442;p317"/>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317"/>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317"/>
            <p:cNvGrpSpPr/>
            <p:nvPr/>
          </p:nvGrpSpPr>
          <p:grpSpPr>
            <a:xfrm flipH="1">
              <a:off x="-486967" y="3338203"/>
              <a:ext cx="1663214" cy="1977830"/>
              <a:chOff x="4234175" y="2958950"/>
              <a:chExt cx="1754075" cy="1384550"/>
            </a:xfrm>
          </p:grpSpPr>
          <p:sp>
            <p:nvSpPr>
              <p:cNvPr id="8445" name="Google Shape;8445;p317"/>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317"/>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47" name="Google Shape;8447;p317"/>
          <p:cNvSpPr txBox="1"/>
          <p:nvPr>
            <p:ph type="title"/>
          </p:nvPr>
        </p:nvSpPr>
        <p:spPr>
          <a:xfrm>
            <a:off x="924751" y="1740375"/>
            <a:ext cx="3690300" cy="6609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48" name="Google Shape;8448;p317"/>
          <p:cNvSpPr txBox="1"/>
          <p:nvPr>
            <p:ph idx="1" type="subTitle"/>
          </p:nvPr>
        </p:nvSpPr>
        <p:spPr>
          <a:xfrm>
            <a:off x="924751" y="2477450"/>
            <a:ext cx="36903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8449" name="Shape 8449"/>
        <p:cNvGrpSpPr/>
        <p:nvPr/>
      </p:nvGrpSpPr>
      <p:grpSpPr>
        <a:xfrm>
          <a:off x="0" y="0"/>
          <a:ext cx="0" cy="0"/>
          <a:chOff x="0" y="0"/>
          <a:chExt cx="0" cy="0"/>
        </a:xfrm>
      </p:grpSpPr>
      <p:grpSp>
        <p:nvGrpSpPr>
          <p:cNvPr id="8450" name="Google Shape;8450;p318"/>
          <p:cNvGrpSpPr/>
          <p:nvPr/>
        </p:nvGrpSpPr>
        <p:grpSpPr>
          <a:xfrm>
            <a:off x="-230119" y="99782"/>
            <a:ext cx="9399600" cy="5069249"/>
            <a:chOff x="-230119" y="99782"/>
            <a:chExt cx="9399600" cy="5069249"/>
          </a:xfrm>
        </p:grpSpPr>
        <p:grpSp>
          <p:nvGrpSpPr>
            <p:cNvPr id="8451" name="Google Shape;8451;p318"/>
            <p:cNvGrpSpPr/>
            <p:nvPr/>
          </p:nvGrpSpPr>
          <p:grpSpPr>
            <a:xfrm flipH="1">
              <a:off x="-230119" y="445013"/>
              <a:ext cx="9399600" cy="4716226"/>
              <a:chOff x="-31500" y="445013"/>
              <a:chExt cx="9399600" cy="4716226"/>
            </a:xfrm>
          </p:grpSpPr>
          <p:grpSp>
            <p:nvGrpSpPr>
              <p:cNvPr id="8452" name="Google Shape;8452;p318"/>
              <p:cNvGrpSpPr/>
              <p:nvPr/>
            </p:nvGrpSpPr>
            <p:grpSpPr>
              <a:xfrm>
                <a:off x="8218275" y="445013"/>
                <a:ext cx="1149825" cy="4456500"/>
                <a:chOff x="9933750" y="374363"/>
                <a:chExt cx="1149825" cy="4456500"/>
              </a:xfrm>
            </p:grpSpPr>
            <p:sp>
              <p:nvSpPr>
                <p:cNvPr id="8453" name="Google Shape;8453;p318"/>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318"/>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318"/>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318"/>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318"/>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318"/>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318"/>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318"/>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318"/>
              <p:cNvGrpSpPr/>
              <p:nvPr/>
            </p:nvGrpSpPr>
            <p:grpSpPr>
              <a:xfrm>
                <a:off x="-31500" y="580334"/>
                <a:ext cx="915984" cy="3994163"/>
                <a:chOff x="2008200" y="2578500"/>
                <a:chExt cx="446125" cy="1945525"/>
              </a:xfrm>
            </p:grpSpPr>
            <p:sp>
              <p:nvSpPr>
                <p:cNvPr id="8462" name="Google Shape;8462;p31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31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31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31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31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31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31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31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31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31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31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3" name="Google Shape;8473;p318"/>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31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318"/>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6" name="Google Shape;8476;p318"/>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7" name="Google Shape;8477;p318"/>
            <p:cNvGrpSpPr/>
            <p:nvPr/>
          </p:nvGrpSpPr>
          <p:grpSpPr>
            <a:xfrm>
              <a:off x="8205438" y="99782"/>
              <a:ext cx="450575" cy="397400"/>
              <a:chOff x="8512100" y="985082"/>
              <a:chExt cx="450575" cy="397400"/>
            </a:xfrm>
          </p:grpSpPr>
          <p:sp>
            <p:nvSpPr>
              <p:cNvPr id="8478" name="Google Shape;8478;p318"/>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318"/>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80" name="Google Shape;8480;p318"/>
          <p:cNvSpPr txBox="1"/>
          <p:nvPr>
            <p:ph type="title"/>
          </p:nvPr>
        </p:nvSpPr>
        <p:spPr>
          <a:xfrm>
            <a:off x="4692350" y="1830975"/>
            <a:ext cx="36027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81" name="Google Shape;8481;p318"/>
          <p:cNvSpPr txBox="1"/>
          <p:nvPr>
            <p:ph idx="1" type="subTitle"/>
          </p:nvPr>
        </p:nvSpPr>
        <p:spPr>
          <a:xfrm>
            <a:off x="4692350" y="2479875"/>
            <a:ext cx="3602700" cy="78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8482" name="Shape 8482"/>
        <p:cNvGrpSpPr/>
        <p:nvPr/>
      </p:nvGrpSpPr>
      <p:grpSpPr>
        <a:xfrm>
          <a:off x="0" y="0"/>
          <a:ext cx="0" cy="0"/>
          <a:chOff x="0" y="0"/>
          <a:chExt cx="0" cy="0"/>
        </a:xfrm>
      </p:grpSpPr>
      <p:sp>
        <p:nvSpPr>
          <p:cNvPr id="8483" name="Google Shape;8483;p319"/>
          <p:cNvSpPr txBox="1"/>
          <p:nvPr>
            <p:ph idx="1" type="body"/>
          </p:nvPr>
        </p:nvSpPr>
        <p:spPr>
          <a:xfrm>
            <a:off x="720000" y="1215750"/>
            <a:ext cx="3929100" cy="1481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Anaheim"/>
              <a:buChar char="●"/>
              <a:defRPr/>
            </a:lvl1pPr>
            <a:lvl2pPr indent="-317500" lvl="1" marL="914400">
              <a:lnSpc>
                <a:spcPct val="100000"/>
              </a:lnSpc>
              <a:spcBef>
                <a:spcPts val="0"/>
              </a:spcBef>
              <a:spcAft>
                <a:spcPts val="0"/>
              </a:spcAft>
              <a:buSzPts val="1400"/>
              <a:buFont typeface="Anaheim"/>
              <a:buChar char="○"/>
              <a:defRPr/>
            </a:lvl2pPr>
            <a:lvl3pPr indent="-317500" lvl="2" marL="1371600">
              <a:lnSpc>
                <a:spcPct val="100000"/>
              </a:lnSpc>
              <a:spcBef>
                <a:spcPts val="0"/>
              </a:spcBef>
              <a:spcAft>
                <a:spcPts val="0"/>
              </a:spcAft>
              <a:buSzPts val="1400"/>
              <a:buFont typeface="Anaheim"/>
              <a:buChar char="■"/>
              <a:defRPr/>
            </a:lvl3pPr>
            <a:lvl4pPr indent="-317500" lvl="3" marL="1828800">
              <a:lnSpc>
                <a:spcPct val="100000"/>
              </a:lnSpc>
              <a:spcBef>
                <a:spcPts val="0"/>
              </a:spcBef>
              <a:spcAft>
                <a:spcPts val="0"/>
              </a:spcAft>
              <a:buSzPts val="1400"/>
              <a:buFont typeface="Anaheim"/>
              <a:buChar char="●"/>
              <a:defRPr/>
            </a:lvl4pPr>
            <a:lvl5pPr indent="-317500" lvl="4" marL="2286000">
              <a:lnSpc>
                <a:spcPct val="100000"/>
              </a:lnSpc>
              <a:spcBef>
                <a:spcPts val="0"/>
              </a:spcBef>
              <a:spcAft>
                <a:spcPts val="0"/>
              </a:spcAft>
              <a:buSzPts val="1400"/>
              <a:buFont typeface="Anaheim"/>
              <a:buChar char="○"/>
              <a:defRPr/>
            </a:lvl5pPr>
            <a:lvl6pPr indent="-317500" lvl="5" marL="2743200">
              <a:lnSpc>
                <a:spcPct val="100000"/>
              </a:lnSpc>
              <a:spcBef>
                <a:spcPts val="0"/>
              </a:spcBef>
              <a:spcAft>
                <a:spcPts val="0"/>
              </a:spcAft>
              <a:buSzPts val="1400"/>
              <a:buFont typeface="Anaheim"/>
              <a:buChar char="■"/>
              <a:defRPr/>
            </a:lvl6pPr>
            <a:lvl7pPr indent="-317500" lvl="6" marL="3200400">
              <a:lnSpc>
                <a:spcPct val="100000"/>
              </a:lnSpc>
              <a:spcBef>
                <a:spcPts val="0"/>
              </a:spcBef>
              <a:spcAft>
                <a:spcPts val="0"/>
              </a:spcAft>
              <a:buSzPts val="1400"/>
              <a:buFont typeface="Anaheim"/>
              <a:buChar char="●"/>
              <a:defRPr/>
            </a:lvl7pPr>
            <a:lvl8pPr indent="-317500" lvl="7" marL="3657600">
              <a:lnSpc>
                <a:spcPct val="100000"/>
              </a:lnSpc>
              <a:spcBef>
                <a:spcPts val="0"/>
              </a:spcBef>
              <a:spcAft>
                <a:spcPts val="0"/>
              </a:spcAft>
              <a:buSzPts val="1400"/>
              <a:buFont typeface="Anaheim"/>
              <a:buChar char="○"/>
              <a:defRPr/>
            </a:lvl8pPr>
            <a:lvl9pPr indent="-317500" lvl="8" marL="4114800">
              <a:lnSpc>
                <a:spcPct val="100000"/>
              </a:lnSpc>
              <a:spcBef>
                <a:spcPts val="0"/>
              </a:spcBef>
              <a:spcAft>
                <a:spcPts val="0"/>
              </a:spcAft>
              <a:buSzPts val="1400"/>
              <a:buFont typeface="Anaheim"/>
              <a:buChar char="■"/>
              <a:defRPr/>
            </a:lvl9pPr>
          </a:lstStyle>
          <a:p/>
        </p:txBody>
      </p:sp>
      <p:sp>
        <p:nvSpPr>
          <p:cNvPr id="8484" name="Google Shape;8484;p3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85" name="Google Shape;8485;p31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31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31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488" name="Shape 8488"/>
        <p:cNvGrpSpPr/>
        <p:nvPr/>
      </p:nvGrpSpPr>
      <p:grpSpPr>
        <a:xfrm>
          <a:off x="0" y="0"/>
          <a:ext cx="0" cy="0"/>
          <a:chOff x="0" y="0"/>
          <a:chExt cx="0" cy="0"/>
        </a:xfrm>
      </p:grpSpPr>
      <p:grpSp>
        <p:nvGrpSpPr>
          <p:cNvPr id="8489" name="Google Shape;8489;p320"/>
          <p:cNvGrpSpPr/>
          <p:nvPr/>
        </p:nvGrpSpPr>
        <p:grpSpPr>
          <a:xfrm>
            <a:off x="-230119" y="99782"/>
            <a:ext cx="9399600" cy="5069249"/>
            <a:chOff x="-230119" y="99782"/>
            <a:chExt cx="9399600" cy="5069249"/>
          </a:xfrm>
        </p:grpSpPr>
        <p:grpSp>
          <p:nvGrpSpPr>
            <p:cNvPr id="8490" name="Google Shape;8490;p320"/>
            <p:cNvGrpSpPr/>
            <p:nvPr/>
          </p:nvGrpSpPr>
          <p:grpSpPr>
            <a:xfrm flipH="1">
              <a:off x="-230119" y="445013"/>
              <a:ext cx="9399600" cy="4716226"/>
              <a:chOff x="-31500" y="445013"/>
              <a:chExt cx="9399600" cy="4716226"/>
            </a:xfrm>
          </p:grpSpPr>
          <p:grpSp>
            <p:nvGrpSpPr>
              <p:cNvPr id="8491" name="Google Shape;8491;p320"/>
              <p:cNvGrpSpPr/>
              <p:nvPr/>
            </p:nvGrpSpPr>
            <p:grpSpPr>
              <a:xfrm>
                <a:off x="8218275" y="445013"/>
                <a:ext cx="1149825" cy="4456500"/>
                <a:chOff x="9933750" y="374363"/>
                <a:chExt cx="1149825" cy="4456500"/>
              </a:xfrm>
            </p:grpSpPr>
            <p:sp>
              <p:nvSpPr>
                <p:cNvPr id="8492" name="Google Shape;8492;p320"/>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320"/>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320"/>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320"/>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320"/>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320"/>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320"/>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320"/>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320"/>
              <p:cNvGrpSpPr/>
              <p:nvPr/>
            </p:nvGrpSpPr>
            <p:grpSpPr>
              <a:xfrm>
                <a:off x="-31500" y="580334"/>
                <a:ext cx="915984" cy="3994163"/>
                <a:chOff x="2008200" y="2578500"/>
                <a:chExt cx="446125" cy="1945525"/>
              </a:xfrm>
            </p:grpSpPr>
            <p:sp>
              <p:nvSpPr>
                <p:cNvPr id="8501" name="Google Shape;8501;p32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32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32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32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32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32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32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32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32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32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32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2" name="Google Shape;8512;p320"/>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32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320"/>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5" name="Google Shape;8515;p320"/>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6" name="Google Shape;8516;p320"/>
            <p:cNvGrpSpPr/>
            <p:nvPr/>
          </p:nvGrpSpPr>
          <p:grpSpPr>
            <a:xfrm>
              <a:off x="8205438" y="99782"/>
              <a:ext cx="450575" cy="397400"/>
              <a:chOff x="8512100" y="985082"/>
              <a:chExt cx="450575" cy="397400"/>
            </a:xfrm>
          </p:grpSpPr>
          <p:sp>
            <p:nvSpPr>
              <p:cNvPr id="8517" name="Google Shape;8517;p320"/>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320"/>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19" name="Google Shape;8519;p3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20" name="Google Shape;8520;p320"/>
          <p:cNvSpPr txBox="1"/>
          <p:nvPr>
            <p:ph idx="1" type="subTitle"/>
          </p:nvPr>
        </p:nvSpPr>
        <p:spPr>
          <a:xfrm>
            <a:off x="4926942"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21" name="Google Shape;8521;p320"/>
          <p:cNvSpPr txBox="1"/>
          <p:nvPr>
            <p:ph idx="2" type="subTitle"/>
          </p:nvPr>
        </p:nvSpPr>
        <p:spPr>
          <a:xfrm>
            <a:off x="1368617"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22" name="Google Shape;8522;p320"/>
          <p:cNvSpPr txBox="1"/>
          <p:nvPr>
            <p:ph idx="3" type="subTitle"/>
          </p:nvPr>
        </p:nvSpPr>
        <p:spPr>
          <a:xfrm>
            <a:off x="1368617"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8523" name="Google Shape;8523;p320"/>
          <p:cNvSpPr txBox="1"/>
          <p:nvPr>
            <p:ph idx="4" type="subTitle"/>
          </p:nvPr>
        </p:nvSpPr>
        <p:spPr>
          <a:xfrm>
            <a:off x="4926946"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523" name="Shape 523"/>
        <p:cNvGrpSpPr/>
        <p:nvPr/>
      </p:nvGrpSpPr>
      <p:grpSpPr>
        <a:xfrm>
          <a:off x="0" y="0"/>
          <a:ext cx="0" cy="0"/>
          <a:chOff x="0" y="0"/>
          <a:chExt cx="0" cy="0"/>
        </a:xfrm>
      </p:grpSpPr>
      <p:grpSp>
        <p:nvGrpSpPr>
          <p:cNvPr id="524" name="Google Shape;524;p33"/>
          <p:cNvGrpSpPr/>
          <p:nvPr/>
        </p:nvGrpSpPr>
        <p:grpSpPr>
          <a:xfrm>
            <a:off x="-486967" y="445013"/>
            <a:ext cx="9855067" cy="4871020"/>
            <a:chOff x="-486967" y="445013"/>
            <a:chExt cx="9855067" cy="4871020"/>
          </a:xfrm>
        </p:grpSpPr>
        <p:grpSp>
          <p:nvGrpSpPr>
            <p:cNvPr id="525" name="Google Shape;525;p33"/>
            <p:cNvGrpSpPr/>
            <p:nvPr/>
          </p:nvGrpSpPr>
          <p:grpSpPr>
            <a:xfrm>
              <a:off x="-31500" y="445013"/>
              <a:ext cx="9399600" cy="4716226"/>
              <a:chOff x="-31500" y="445013"/>
              <a:chExt cx="9399600" cy="4716226"/>
            </a:xfrm>
          </p:grpSpPr>
          <p:grpSp>
            <p:nvGrpSpPr>
              <p:cNvPr id="526" name="Google Shape;526;p33"/>
              <p:cNvGrpSpPr/>
              <p:nvPr/>
            </p:nvGrpSpPr>
            <p:grpSpPr>
              <a:xfrm>
                <a:off x="8218275" y="445013"/>
                <a:ext cx="1149825" cy="4456500"/>
                <a:chOff x="9933750" y="374363"/>
                <a:chExt cx="1149825" cy="4456500"/>
              </a:xfrm>
            </p:grpSpPr>
            <p:sp>
              <p:nvSpPr>
                <p:cNvPr id="527" name="Google Shape;527;p33"/>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33"/>
              <p:cNvGrpSpPr/>
              <p:nvPr/>
            </p:nvGrpSpPr>
            <p:grpSpPr>
              <a:xfrm>
                <a:off x="-31500" y="580334"/>
                <a:ext cx="915984" cy="3994163"/>
                <a:chOff x="2008200" y="2578500"/>
                <a:chExt cx="446125" cy="1945525"/>
              </a:xfrm>
            </p:grpSpPr>
            <p:sp>
              <p:nvSpPr>
                <p:cNvPr id="536" name="Google Shape;536;p3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3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33"/>
            <p:cNvGrpSpPr/>
            <p:nvPr/>
          </p:nvGrpSpPr>
          <p:grpSpPr>
            <a:xfrm flipH="1">
              <a:off x="-486967" y="3338203"/>
              <a:ext cx="1663214" cy="1977830"/>
              <a:chOff x="4234175" y="2958950"/>
              <a:chExt cx="1754075" cy="1384550"/>
            </a:xfrm>
          </p:grpSpPr>
          <p:sp>
            <p:nvSpPr>
              <p:cNvPr id="551" name="Google Shape;551;p33"/>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3" name="Google Shape;553;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4" name="Google Shape;554;p33"/>
          <p:cNvSpPr txBox="1"/>
          <p:nvPr>
            <p:ph idx="1" type="subTitle"/>
          </p:nvPr>
        </p:nvSpPr>
        <p:spPr>
          <a:xfrm>
            <a:off x="4700313" y="1456450"/>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5" name="Google Shape;555;p33"/>
          <p:cNvSpPr txBox="1"/>
          <p:nvPr>
            <p:ph idx="2" type="subTitle"/>
          </p:nvPr>
        </p:nvSpPr>
        <p:spPr>
          <a:xfrm>
            <a:off x="913463" y="1457788"/>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8524" name="Shape 8524"/>
        <p:cNvGrpSpPr/>
        <p:nvPr/>
      </p:nvGrpSpPr>
      <p:grpSpPr>
        <a:xfrm>
          <a:off x="0" y="0"/>
          <a:ext cx="0" cy="0"/>
          <a:chOff x="0" y="0"/>
          <a:chExt cx="0" cy="0"/>
        </a:xfrm>
      </p:grpSpPr>
      <p:grpSp>
        <p:nvGrpSpPr>
          <p:cNvPr id="8525" name="Google Shape;8525;p321"/>
          <p:cNvGrpSpPr/>
          <p:nvPr/>
        </p:nvGrpSpPr>
        <p:grpSpPr>
          <a:xfrm>
            <a:off x="-486967" y="445013"/>
            <a:ext cx="9855067" cy="4871020"/>
            <a:chOff x="-486967" y="445013"/>
            <a:chExt cx="9855067" cy="4871020"/>
          </a:xfrm>
        </p:grpSpPr>
        <p:grpSp>
          <p:nvGrpSpPr>
            <p:cNvPr id="8526" name="Google Shape;8526;p321"/>
            <p:cNvGrpSpPr/>
            <p:nvPr/>
          </p:nvGrpSpPr>
          <p:grpSpPr>
            <a:xfrm>
              <a:off x="-31500" y="445013"/>
              <a:ext cx="9399600" cy="4716226"/>
              <a:chOff x="-31500" y="445013"/>
              <a:chExt cx="9399600" cy="4716226"/>
            </a:xfrm>
          </p:grpSpPr>
          <p:grpSp>
            <p:nvGrpSpPr>
              <p:cNvPr id="8527" name="Google Shape;8527;p321"/>
              <p:cNvGrpSpPr/>
              <p:nvPr/>
            </p:nvGrpSpPr>
            <p:grpSpPr>
              <a:xfrm>
                <a:off x="8218275" y="445013"/>
                <a:ext cx="1149825" cy="4456500"/>
                <a:chOff x="9933750" y="374363"/>
                <a:chExt cx="1149825" cy="4456500"/>
              </a:xfrm>
            </p:grpSpPr>
            <p:sp>
              <p:nvSpPr>
                <p:cNvPr id="8528" name="Google Shape;8528;p321"/>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321"/>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32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32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32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32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32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321"/>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321"/>
              <p:cNvGrpSpPr/>
              <p:nvPr/>
            </p:nvGrpSpPr>
            <p:grpSpPr>
              <a:xfrm>
                <a:off x="-31500" y="580334"/>
                <a:ext cx="915984" cy="3994163"/>
                <a:chOff x="2008200" y="2578500"/>
                <a:chExt cx="446125" cy="1945525"/>
              </a:xfrm>
            </p:grpSpPr>
            <p:sp>
              <p:nvSpPr>
                <p:cNvPr id="8537" name="Google Shape;8537;p32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32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32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32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32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32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321"/>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321"/>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321"/>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321"/>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321"/>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8" name="Google Shape;8548;p32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32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32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321"/>
            <p:cNvGrpSpPr/>
            <p:nvPr/>
          </p:nvGrpSpPr>
          <p:grpSpPr>
            <a:xfrm flipH="1">
              <a:off x="-486967" y="3338203"/>
              <a:ext cx="1663214" cy="1977830"/>
              <a:chOff x="4234175" y="2958950"/>
              <a:chExt cx="1754075" cy="1384550"/>
            </a:xfrm>
          </p:grpSpPr>
          <p:sp>
            <p:nvSpPr>
              <p:cNvPr id="8552" name="Google Shape;8552;p321"/>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321"/>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54" name="Google Shape;8554;p3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55" name="Google Shape;8555;p321"/>
          <p:cNvSpPr txBox="1"/>
          <p:nvPr>
            <p:ph idx="1" type="subTitle"/>
          </p:nvPr>
        </p:nvSpPr>
        <p:spPr>
          <a:xfrm>
            <a:off x="4700313" y="1456450"/>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56" name="Google Shape;8556;p321"/>
          <p:cNvSpPr txBox="1"/>
          <p:nvPr>
            <p:ph idx="2" type="subTitle"/>
          </p:nvPr>
        </p:nvSpPr>
        <p:spPr>
          <a:xfrm>
            <a:off x="913463" y="1457788"/>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2">
    <p:spTree>
      <p:nvGrpSpPr>
        <p:cNvPr id="8557" name="Shape 8557"/>
        <p:cNvGrpSpPr/>
        <p:nvPr/>
      </p:nvGrpSpPr>
      <p:grpSpPr>
        <a:xfrm>
          <a:off x="0" y="0"/>
          <a:ext cx="0" cy="0"/>
          <a:chOff x="0" y="0"/>
          <a:chExt cx="0" cy="0"/>
        </a:xfrm>
      </p:grpSpPr>
      <p:grpSp>
        <p:nvGrpSpPr>
          <p:cNvPr id="8558" name="Google Shape;8558;p322"/>
          <p:cNvGrpSpPr/>
          <p:nvPr/>
        </p:nvGrpSpPr>
        <p:grpSpPr>
          <a:xfrm>
            <a:off x="-832376" y="-194718"/>
            <a:ext cx="10076550" cy="6350726"/>
            <a:chOff x="-832376" y="-194718"/>
            <a:chExt cx="10076550" cy="6350726"/>
          </a:xfrm>
        </p:grpSpPr>
        <p:grpSp>
          <p:nvGrpSpPr>
            <p:cNvPr id="8559" name="Google Shape;8559;p322"/>
            <p:cNvGrpSpPr/>
            <p:nvPr/>
          </p:nvGrpSpPr>
          <p:grpSpPr>
            <a:xfrm>
              <a:off x="-832376" y="3235484"/>
              <a:ext cx="2983068" cy="2920524"/>
              <a:chOff x="1022025" y="1188825"/>
              <a:chExt cx="3901475" cy="3819675"/>
            </a:xfrm>
          </p:grpSpPr>
          <p:sp>
            <p:nvSpPr>
              <p:cNvPr id="8560" name="Google Shape;8560;p322"/>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322"/>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322"/>
            <p:cNvGrpSpPr/>
            <p:nvPr/>
          </p:nvGrpSpPr>
          <p:grpSpPr>
            <a:xfrm>
              <a:off x="34350" y="-98106"/>
              <a:ext cx="678875" cy="5339725"/>
              <a:chOff x="1252200" y="-178968"/>
              <a:chExt cx="678875" cy="5339725"/>
            </a:xfrm>
          </p:grpSpPr>
          <p:sp>
            <p:nvSpPr>
              <p:cNvPr id="8563" name="Google Shape;8563;p322"/>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322"/>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322"/>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6" name="Google Shape;8566;p32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7" name="Google Shape;8567;p322"/>
            <p:cNvGrpSpPr/>
            <p:nvPr/>
          </p:nvGrpSpPr>
          <p:grpSpPr>
            <a:xfrm>
              <a:off x="8524800" y="-194718"/>
              <a:ext cx="619200" cy="5338225"/>
              <a:chOff x="8524800" y="-194718"/>
              <a:chExt cx="619200" cy="5338225"/>
            </a:xfrm>
          </p:grpSpPr>
          <p:sp>
            <p:nvSpPr>
              <p:cNvPr id="8568" name="Google Shape;8568;p322"/>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322"/>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322"/>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322"/>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322"/>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322"/>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322"/>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322"/>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322"/>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322"/>
            <p:cNvGrpSpPr/>
            <p:nvPr/>
          </p:nvGrpSpPr>
          <p:grpSpPr>
            <a:xfrm>
              <a:off x="-222044" y="4207621"/>
              <a:ext cx="1870524" cy="1067180"/>
              <a:chOff x="137276" y="3854024"/>
              <a:chExt cx="1762650" cy="1005635"/>
            </a:xfrm>
          </p:grpSpPr>
          <p:grpSp>
            <p:nvGrpSpPr>
              <p:cNvPr id="8578" name="Google Shape;8578;p322"/>
              <p:cNvGrpSpPr/>
              <p:nvPr/>
            </p:nvGrpSpPr>
            <p:grpSpPr>
              <a:xfrm>
                <a:off x="137276" y="3854024"/>
                <a:ext cx="1762650" cy="1005635"/>
                <a:chOff x="2083436" y="2909224"/>
                <a:chExt cx="2212439" cy="1262250"/>
              </a:xfrm>
            </p:grpSpPr>
            <p:sp>
              <p:nvSpPr>
                <p:cNvPr id="8579" name="Google Shape;8579;p322"/>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322"/>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1" name="Google Shape;8581;p322"/>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2" name="Google Shape;8582;p322"/>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322"/>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322"/>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5" name="Google Shape;8585;p3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86" name="Google Shape;8586;p322"/>
          <p:cNvSpPr txBox="1"/>
          <p:nvPr>
            <p:ph idx="1" type="subTitle"/>
          </p:nvPr>
        </p:nvSpPr>
        <p:spPr>
          <a:xfrm>
            <a:off x="4571850" y="2194300"/>
            <a:ext cx="3852000" cy="155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
        <p:nvSpPr>
          <p:cNvPr id="8587" name="Google Shape;8587;p322"/>
          <p:cNvSpPr txBox="1"/>
          <p:nvPr>
            <p:ph idx="2" type="subTitle"/>
          </p:nvPr>
        </p:nvSpPr>
        <p:spPr>
          <a:xfrm>
            <a:off x="720000" y="1591425"/>
            <a:ext cx="3852000" cy="2154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588" name="Shape 8588"/>
        <p:cNvGrpSpPr/>
        <p:nvPr/>
      </p:nvGrpSpPr>
      <p:grpSpPr>
        <a:xfrm>
          <a:off x="0" y="0"/>
          <a:ext cx="0" cy="0"/>
          <a:chOff x="0" y="0"/>
          <a:chExt cx="0" cy="0"/>
        </a:xfrm>
      </p:grpSpPr>
      <p:grpSp>
        <p:nvGrpSpPr>
          <p:cNvPr id="8589" name="Google Shape;8589;p323"/>
          <p:cNvGrpSpPr/>
          <p:nvPr/>
        </p:nvGrpSpPr>
        <p:grpSpPr>
          <a:xfrm flipH="1">
            <a:off x="-231432" y="-194718"/>
            <a:ext cx="10423391" cy="6350726"/>
            <a:chOff x="-1015917" y="-194718"/>
            <a:chExt cx="10423391" cy="6350726"/>
          </a:xfrm>
        </p:grpSpPr>
        <p:grpSp>
          <p:nvGrpSpPr>
            <p:cNvPr id="8590" name="Google Shape;8590;p323"/>
            <p:cNvGrpSpPr/>
            <p:nvPr/>
          </p:nvGrpSpPr>
          <p:grpSpPr>
            <a:xfrm>
              <a:off x="-1015917" y="3382634"/>
              <a:ext cx="3166609" cy="2773374"/>
              <a:chOff x="781976" y="1381279"/>
              <a:chExt cx="4141524" cy="3627221"/>
            </a:xfrm>
          </p:grpSpPr>
          <p:sp>
            <p:nvSpPr>
              <p:cNvPr id="8591" name="Google Shape;8591;p323"/>
              <p:cNvSpPr/>
              <p:nvPr/>
            </p:nvSpPr>
            <p:spPr>
              <a:xfrm>
                <a:off x="781976" y="1381279"/>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323"/>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323"/>
            <p:cNvGrpSpPr/>
            <p:nvPr/>
          </p:nvGrpSpPr>
          <p:grpSpPr>
            <a:xfrm>
              <a:off x="34350" y="-98106"/>
              <a:ext cx="678875" cy="5339725"/>
              <a:chOff x="1252200" y="-178968"/>
              <a:chExt cx="678875" cy="5339725"/>
            </a:xfrm>
          </p:grpSpPr>
          <p:sp>
            <p:nvSpPr>
              <p:cNvPr id="8594" name="Google Shape;8594;p323"/>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323"/>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323"/>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7" name="Google Shape;8597;p32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8" name="Google Shape;8598;p323"/>
            <p:cNvGrpSpPr/>
            <p:nvPr/>
          </p:nvGrpSpPr>
          <p:grpSpPr>
            <a:xfrm>
              <a:off x="8524800" y="-194718"/>
              <a:ext cx="619200" cy="5338225"/>
              <a:chOff x="8524800" y="-194718"/>
              <a:chExt cx="619200" cy="5338225"/>
            </a:xfrm>
          </p:grpSpPr>
          <p:sp>
            <p:nvSpPr>
              <p:cNvPr id="8599" name="Google Shape;8599;p323"/>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323"/>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323"/>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323"/>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323"/>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323"/>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323"/>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323"/>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323"/>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323"/>
            <p:cNvGrpSpPr/>
            <p:nvPr/>
          </p:nvGrpSpPr>
          <p:grpSpPr>
            <a:xfrm>
              <a:off x="-222044" y="4207621"/>
              <a:ext cx="1870524" cy="1067180"/>
              <a:chOff x="137276" y="3854024"/>
              <a:chExt cx="1762650" cy="1005635"/>
            </a:xfrm>
          </p:grpSpPr>
          <p:grpSp>
            <p:nvGrpSpPr>
              <p:cNvPr id="8609" name="Google Shape;8609;p323"/>
              <p:cNvGrpSpPr/>
              <p:nvPr/>
            </p:nvGrpSpPr>
            <p:grpSpPr>
              <a:xfrm>
                <a:off x="137276" y="3854024"/>
                <a:ext cx="1762650" cy="1005635"/>
                <a:chOff x="2083436" y="2909224"/>
                <a:chExt cx="2212439" cy="1262250"/>
              </a:xfrm>
            </p:grpSpPr>
            <p:sp>
              <p:nvSpPr>
                <p:cNvPr id="8610" name="Google Shape;8610;p323"/>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323"/>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2" name="Google Shape;8612;p323"/>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3" name="Google Shape;8613;p323"/>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323"/>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323"/>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6" name="Google Shape;8616;p3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17" name="Google Shape;8617;p323"/>
          <p:cNvSpPr txBox="1"/>
          <p:nvPr>
            <p:ph idx="1" type="subTitle"/>
          </p:nvPr>
        </p:nvSpPr>
        <p:spPr>
          <a:xfrm>
            <a:off x="1229586"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18" name="Google Shape;8618;p323"/>
          <p:cNvSpPr txBox="1"/>
          <p:nvPr>
            <p:ph idx="2" type="subTitle"/>
          </p:nvPr>
        </p:nvSpPr>
        <p:spPr>
          <a:xfrm>
            <a:off x="3524779"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19" name="Google Shape;8619;p323"/>
          <p:cNvSpPr txBox="1"/>
          <p:nvPr>
            <p:ph idx="3" type="subTitle"/>
          </p:nvPr>
        </p:nvSpPr>
        <p:spPr>
          <a:xfrm>
            <a:off x="5820593"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20" name="Google Shape;8620;p323"/>
          <p:cNvSpPr txBox="1"/>
          <p:nvPr>
            <p:ph idx="4" type="subTitle"/>
          </p:nvPr>
        </p:nvSpPr>
        <p:spPr>
          <a:xfrm>
            <a:off x="1229586"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21" name="Google Shape;8621;p323"/>
          <p:cNvSpPr txBox="1"/>
          <p:nvPr>
            <p:ph idx="5" type="subTitle"/>
          </p:nvPr>
        </p:nvSpPr>
        <p:spPr>
          <a:xfrm>
            <a:off x="3524779"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22" name="Google Shape;8622;p323"/>
          <p:cNvSpPr txBox="1"/>
          <p:nvPr>
            <p:ph idx="6" type="subTitle"/>
          </p:nvPr>
        </p:nvSpPr>
        <p:spPr>
          <a:xfrm>
            <a:off x="5820593"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623" name="Shape 8623"/>
        <p:cNvGrpSpPr/>
        <p:nvPr/>
      </p:nvGrpSpPr>
      <p:grpSpPr>
        <a:xfrm>
          <a:off x="0" y="0"/>
          <a:ext cx="0" cy="0"/>
          <a:chOff x="0" y="0"/>
          <a:chExt cx="0" cy="0"/>
        </a:xfrm>
      </p:grpSpPr>
      <p:grpSp>
        <p:nvGrpSpPr>
          <p:cNvPr id="8624" name="Google Shape;8624;p324"/>
          <p:cNvGrpSpPr/>
          <p:nvPr/>
        </p:nvGrpSpPr>
        <p:grpSpPr>
          <a:xfrm>
            <a:off x="-31500" y="445013"/>
            <a:ext cx="9399600" cy="4716226"/>
            <a:chOff x="-31500" y="445013"/>
            <a:chExt cx="9399600" cy="4716226"/>
          </a:xfrm>
        </p:grpSpPr>
        <p:grpSp>
          <p:nvGrpSpPr>
            <p:cNvPr id="8625" name="Google Shape;8625;p324"/>
            <p:cNvGrpSpPr/>
            <p:nvPr/>
          </p:nvGrpSpPr>
          <p:grpSpPr>
            <a:xfrm>
              <a:off x="8218275" y="445013"/>
              <a:ext cx="1149825" cy="4456500"/>
              <a:chOff x="9933750" y="374363"/>
              <a:chExt cx="1149825" cy="4456500"/>
            </a:xfrm>
          </p:grpSpPr>
          <p:sp>
            <p:nvSpPr>
              <p:cNvPr id="8626" name="Google Shape;8626;p324"/>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324"/>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324"/>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324"/>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324"/>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324"/>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324"/>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324"/>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324"/>
            <p:cNvGrpSpPr/>
            <p:nvPr/>
          </p:nvGrpSpPr>
          <p:grpSpPr>
            <a:xfrm>
              <a:off x="-31500" y="580334"/>
              <a:ext cx="915984" cy="3994163"/>
              <a:chOff x="2008200" y="2578500"/>
              <a:chExt cx="446125" cy="1945525"/>
            </a:xfrm>
          </p:grpSpPr>
          <p:sp>
            <p:nvSpPr>
              <p:cNvPr id="8635" name="Google Shape;8635;p32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32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32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32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32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32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32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32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32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32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32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6" name="Google Shape;8646;p324"/>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32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324"/>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9" name="Google Shape;8649;p3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50" name="Google Shape;8650;p324"/>
          <p:cNvSpPr txBox="1"/>
          <p:nvPr>
            <p:ph idx="1" type="subTitle"/>
          </p:nvPr>
        </p:nvSpPr>
        <p:spPr>
          <a:xfrm>
            <a:off x="2343922"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51" name="Google Shape;8651;p324"/>
          <p:cNvSpPr txBox="1"/>
          <p:nvPr>
            <p:ph idx="2" type="subTitle"/>
          </p:nvPr>
        </p:nvSpPr>
        <p:spPr>
          <a:xfrm>
            <a:off x="5932788"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52" name="Google Shape;8652;p324"/>
          <p:cNvSpPr txBox="1"/>
          <p:nvPr>
            <p:ph idx="3" type="subTitle"/>
          </p:nvPr>
        </p:nvSpPr>
        <p:spPr>
          <a:xfrm>
            <a:off x="2343922"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53" name="Google Shape;8653;p324"/>
          <p:cNvSpPr txBox="1"/>
          <p:nvPr>
            <p:ph idx="4" type="subTitle"/>
          </p:nvPr>
        </p:nvSpPr>
        <p:spPr>
          <a:xfrm>
            <a:off x="5932938"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54" name="Google Shape;8654;p324"/>
          <p:cNvSpPr txBox="1"/>
          <p:nvPr>
            <p:ph idx="5" type="subTitle"/>
          </p:nvPr>
        </p:nvSpPr>
        <p:spPr>
          <a:xfrm>
            <a:off x="2343772"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8655" name="Google Shape;8655;p324"/>
          <p:cNvSpPr txBox="1"/>
          <p:nvPr>
            <p:ph idx="6" type="subTitle"/>
          </p:nvPr>
        </p:nvSpPr>
        <p:spPr>
          <a:xfrm>
            <a:off x="2343772"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8656" name="Google Shape;8656;p324"/>
          <p:cNvSpPr txBox="1"/>
          <p:nvPr>
            <p:ph idx="7" type="subTitle"/>
          </p:nvPr>
        </p:nvSpPr>
        <p:spPr>
          <a:xfrm>
            <a:off x="5932787"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8657" name="Google Shape;8657;p324"/>
          <p:cNvSpPr txBox="1"/>
          <p:nvPr>
            <p:ph idx="8" type="subTitle"/>
          </p:nvPr>
        </p:nvSpPr>
        <p:spPr>
          <a:xfrm>
            <a:off x="5932787"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grpSp>
        <p:nvGrpSpPr>
          <p:cNvPr id="8658" name="Google Shape;8658;p324"/>
          <p:cNvGrpSpPr/>
          <p:nvPr/>
        </p:nvGrpSpPr>
        <p:grpSpPr>
          <a:xfrm>
            <a:off x="7365664" y="4003175"/>
            <a:ext cx="2037630" cy="1580487"/>
            <a:chOff x="7365664" y="4003175"/>
            <a:chExt cx="2037630" cy="1580487"/>
          </a:xfrm>
        </p:grpSpPr>
        <p:sp>
          <p:nvSpPr>
            <p:cNvPr id="8659" name="Google Shape;8659;p324"/>
            <p:cNvSpPr/>
            <p:nvPr/>
          </p:nvSpPr>
          <p:spPr>
            <a:xfrm flipH="1">
              <a:off x="7365664" y="4101300"/>
              <a:ext cx="1769086" cy="57268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324"/>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324"/>
          <p:cNvGrpSpPr/>
          <p:nvPr/>
        </p:nvGrpSpPr>
        <p:grpSpPr>
          <a:xfrm flipH="1">
            <a:off x="-486967" y="3338203"/>
            <a:ext cx="1663214" cy="1977830"/>
            <a:chOff x="4234175" y="2958950"/>
            <a:chExt cx="1754075" cy="1384550"/>
          </a:xfrm>
        </p:grpSpPr>
        <p:sp>
          <p:nvSpPr>
            <p:cNvPr id="8662" name="Google Shape;8662;p324"/>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324"/>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664" name="Shape 8664"/>
        <p:cNvGrpSpPr/>
        <p:nvPr/>
      </p:nvGrpSpPr>
      <p:grpSpPr>
        <a:xfrm>
          <a:off x="0" y="0"/>
          <a:ext cx="0" cy="0"/>
          <a:chOff x="0" y="0"/>
          <a:chExt cx="0" cy="0"/>
        </a:xfrm>
      </p:grpSpPr>
      <p:sp>
        <p:nvSpPr>
          <p:cNvPr id="8665" name="Google Shape;8665;p3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66" name="Google Shape;8666;p325"/>
          <p:cNvSpPr txBox="1"/>
          <p:nvPr>
            <p:ph idx="1" type="subTitle"/>
          </p:nvPr>
        </p:nvSpPr>
        <p:spPr>
          <a:xfrm>
            <a:off x="1238978" y="1815424"/>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67" name="Google Shape;8667;p325"/>
          <p:cNvSpPr txBox="1"/>
          <p:nvPr>
            <p:ph idx="2" type="subTitle"/>
          </p:nvPr>
        </p:nvSpPr>
        <p:spPr>
          <a:xfrm>
            <a:off x="3536390" y="1815424"/>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68" name="Google Shape;8668;p325"/>
          <p:cNvSpPr txBox="1"/>
          <p:nvPr>
            <p:ph idx="3" type="subTitle"/>
          </p:nvPr>
        </p:nvSpPr>
        <p:spPr>
          <a:xfrm>
            <a:off x="1238978" y="3313938"/>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69" name="Google Shape;8669;p325"/>
          <p:cNvSpPr txBox="1"/>
          <p:nvPr>
            <p:ph idx="4" type="subTitle"/>
          </p:nvPr>
        </p:nvSpPr>
        <p:spPr>
          <a:xfrm>
            <a:off x="3536390" y="3313938"/>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70" name="Google Shape;8670;p325"/>
          <p:cNvSpPr txBox="1"/>
          <p:nvPr>
            <p:ph idx="5" type="subTitle"/>
          </p:nvPr>
        </p:nvSpPr>
        <p:spPr>
          <a:xfrm>
            <a:off x="5831330" y="1815424"/>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71" name="Google Shape;8671;p325"/>
          <p:cNvSpPr txBox="1"/>
          <p:nvPr>
            <p:ph idx="6" type="subTitle"/>
          </p:nvPr>
        </p:nvSpPr>
        <p:spPr>
          <a:xfrm>
            <a:off x="5831330" y="3313938"/>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72" name="Google Shape;8672;p325"/>
          <p:cNvSpPr txBox="1"/>
          <p:nvPr>
            <p:ph idx="7" type="subTitle"/>
          </p:nvPr>
        </p:nvSpPr>
        <p:spPr>
          <a:xfrm>
            <a:off x="1237400" y="1553937"/>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73" name="Google Shape;8673;p325"/>
          <p:cNvSpPr txBox="1"/>
          <p:nvPr>
            <p:ph idx="8" type="subTitle"/>
          </p:nvPr>
        </p:nvSpPr>
        <p:spPr>
          <a:xfrm>
            <a:off x="3534811" y="1553937"/>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74" name="Google Shape;8674;p325"/>
          <p:cNvSpPr txBox="1"/>
          <p:nvPr>
            <p:ph idx="9" type="subTitle"/>
          </p:nvPr>
        </p:nvSpPr>
        <p:spPr>
          <a:xfrm>
            <a:off x="5829749" y="1553937"/>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75" name="Google Shape;8675;p325"/>
          <p:cNvSpPr txBox="1"/>
          <p:nvPr>
            <p:ph idx="13" type="subTitle"/>
          </p:nvPr>
        </p:nvSpPr>
        <p:spPr>
          <a:xfrm>
            <a:off x="1237400" y="3051314"/>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76" name="Google Shape;8676;p325"/>
          <p:cNvSpPr txBox="1"/>
          <p:nvPr>
            <p:ph idx="14" type="subTitle"/>
          </p:nvPr>
        </p:nvSpPr>
        <p:spPr>
          <a:xfrm>
            <a:off x="3534811" y="3051314"/>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77" name="Google Shape;8677;p325"/>
          <p:cNvSpPr txBox="1"/>
          <p:nvPr>
            <p:ph idx="15" type="subTitle"/>
          </p:nvPr>
        </p:nvSpPr>
        <p:spPr>
          <a:xfrm>
            <a:off x="5829749" y="3051314"/>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678" name="Google Shape;8678;p325"/>
          <p:cNvGrpSpPr/>
          <p:nvPr/>
        </p:nvGrpSpPr>
        <p:grpSpPr>
          <a:xfrm>
            <a:off x="-1446794" y="-194718"/>
            <a:ext cx="10854268" cy="6389043"/>
            <a:chOff x="-1446794" y="-194718"/>
            <a:chExt cx="10854268" cy="6389043"/>
          </a:xfrm>
        </p:grpSpPr>
        <p:grpSp>
          <p:nvGrpSpPr>
            <p:cNvPr id="8679" name="Google Shape;8679;p325"/>
            <p:cNvGrpSpPr/>
            <p:nvPr/>
          </p:nvGrpSpPr>
          <p:grpSpPr>
            <a:xfrm>
              <a:off x="-1446794" y="3236799"/>
              <a:ext cx="3615316" cy="2957526"/>
              <a:chOff x="218444" y="1190545"/>
              <a:chExt cx="4728375" cy="3868069"/>
            </a:xfrm>
          </p:grpSpPr>
          <p:sp>
            <p:nvSpPr>
              <p:cNvPr id="8680" name="Google Shape;8680;p325"/>
              <p:cNvSpPr/>
              <p:nvPr/>
            </p:nvSpPr>
            <p:spPr>
              <a:xfrm>
                <a:off x="218444" y="1190545"/>
                <a:ext cx="3990595" cy="2968018"/>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325"/>
              <p:cNvSpPr/>
              <p:nvPr/>
            </p:nvSpPr>
            <p:spPr>
              <a:xfrm>
                <a:off x="492505" y="1302479"/>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325"/>
            <p:cNvGrpSpPr/>
            <p:nvPr/>
          </p:nvGrpSpPr>
          <p:grpSpPr>
            <a:xfrm>
              <a:off x="34350" y="-98106"/>
              <a:ext cx="678875" cy="5339725"/>
              <a:chOff x="1252200" y="-178968"/>
              <a:chExt cx="678875" cy="5339725"/>
            </a:xfrm>
          </p:grpSpPr>
          <p:sp>
            <p:nvSpPr>
              <p:cNvPr id="8683" name="Google Shape;8683;p325"/>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325"/>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325"/>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6" name="Google Shape;8686;p32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7" name="Google Shape;8687;p325"/>
            <p:cNvGrpSpPr/>
            <p:nvPr/>
          </p:nvGrpSpPr>
          <p:grpSpPr>
            <a:xfrm>
              <a:off x="8524800" y="-194718"/>
              <a:ext cx="619200" cy="5338225"/>
              <a:chOff x="8524800" y="-194718"/>
              <a:chExt cx="619200" cy="5338225"/>
            </a:xfrm>
          </p:grpSpPr>
          <p:sp>
            <p:nvSpPr>
              <p:cNvPr id="8688" name="Google Shape;8688;p325"/>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325"/>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325"/>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325"/>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325"/>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325"/>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325"/>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325"/>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325"/>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325"/>
            <p:cNvGrpSpPr/>
            <p:nvPr/>
          </p:nvGrpSpPr>
          <p:grpSpPr>
            <a:xfrm>
              <a:off x="-222044" y="4207621"/>
              <a:ext cx="1870524" cy="1067180"/>
              <a:chOff x="137276" y="3854024"/>
              <a:chExt cx="1762650" cy="1005635"/>
            </a:xfrm>
          </p:grpSpPr>
          <p:grpSp>
            <p:nvGrpSpPr>
              <p:cNvPr id="8698" name="Google Shape;8698;p325"/>
              <p:cNvGrpSpPr/>
              <p:nvPr/>
            </p:nvGrpSpPr>
            <p:grpSpPr>
              <a:xfrm>
                <a:off x="137276" y="3854024"/>
                <a:ext cx="1762650" cy="1005635"/>
                <a:chOff x="2083436" y="2909224"/>
                <a:chExt cx="2212439" cy="1262250"/>
              </a:xfrm>
            </p:grpSpPr>
            <p:sp>
              <p:nvSpPr>
                <p:cNvPr id="8699" name="Google Shape;8699;p32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32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1" name="Google Shape;8701;p32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2" name="Google Shape;8702;p325"/>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325"/>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325"/>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705" name="Shape 8705"/>
        <p:cNvGrpSpPr/>
        <p:nvPr/>
      </p:nvGrpSpPr>
      <p:grpSpPr>
        <a:xfrm>
          <a:off x="0" y="0"/>
          <a:ext cx="0" cy="0"/>
          <a:chOff x="0" y="0"/>
          <a:chExt cx="0" cy="0"/>
        </a:xfrm>
      </p:grpSpPr>
      <p:grpSp>
        <p:nvGrpSpPr>
          <p:cNvPr id="8706" name="Google Shape;8706;p326"/>
          <p:cNvGrpSpPr/>
          <p:nvPr/>
        </p:nvGrpSpPr>
        <p:grpSpPr>
          <a:xfrm>
            <a:off x="-26200" y="4109840"/>
            <a:ext cx="9196375" cy="1053048"/>
            <a:chOff x="100" y="4108190"/>
            <a:chExt cx="9196375" cy="1053048"/>
          </a:xfrm>
        </p:grpSpPr>
        <p:sp>
          <p:nvSpPr>
            <p:cNvPr id="8707" name="Google Shape;8707;p32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8" name="Google Shape;8708;p326"/>
            <p:cNvGrpSpPr/>
            <p:nvPr/>
          </p:nvGrpSpPr>
          <p:grpSpPr>
            <a:xfrm flipH="1">
              <a:off x="4155950" y="4108190"/>
              <a:ext cx="5040525" cy="1052550"/>
              <a:chOff x="1900275" y="4474575"/>
              <a:chExt cx="5040525" cy="1052550"/>
            </a:xfrm>
          </p:grpSpPr>
          <p:sp>
            <p:nvSpPr>
              <p:cNvPr id="8709" name="Google Shape;8709;p326"/>
              <p:cNvSpPr/>
              <p:nvPr/>
            </p:nvSpPr>
            <p:spPr>
              <a:xfrm>
                <a:off x="4247800" y="5053975"/>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326"/>
              <p:cNvSpPr/>
              <p:nvPr/>
            </p:nvSpPr>
            <p:spPr>
              <a:xfrm>
                <a:off x="1900275" y="44745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11" name="Google Shape;8711;p326"/>
          <p:cNvSpPr txBox="1"/>
          <p:nvPr>
            <p:ph hasCustomPrompt="1" type="title"/>
          </p:nvPr>
        </p:nvSpPr>
        <p:spPr>
          <a:xfrm>
            <a:off x="713225" y="745538"/>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8712" name="Google Shape;8712;p326"/>
          <p:cNvSpPr txBox="1"/>
          <p:nvPr>
            <p:ph idx="1" type="subTitle"/>
          </p:nvPr>
        </p:nvSpPr>
        <p:spPr>
          <a:xfrm>
            <a:off x="713225" y="1424806"/>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8713" name="Google Shape;8713;p326"/>
          <p:cNvSpPr txBox="1"/>
          <p:nvPr>
            <p:ph hasCustomPrompt="1" idx="2" type="title"/>
          </p:nvPr>
        </p:nvSpPr>
        <p:spPr>
          <a:xfrm>
            <a:off x="713225" y="2041954"/>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8714" name="Google Shape;8714;p326"/>
          <p:cNvSpPr txBox="1"/>
          <p:nvPr>
            <p:ph idx="3" type="subTitle"/>
          </p:nvPr>
        </p:nvSpPr>
        <p:spPr>
          <a:xfrm>
            <a:off x="713225" y="2723794"/>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8715" name="Google Shape;8715;p326"/>
          <p:cNvSpPr txBox="1"/>
          <p:nvPr>
            <p:ph hasCustomPrompt="1" idx="4" type="title"/>
          </p:nvPr>
        </p:nvSpPr>
        <p:spPr>
          <a:xfrm>
            <a:off x="713225" y="3340946"/>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8716" name="Google Shape;8716;p326"/>
          <p:cNvSpPr txBox="1"/>
          <p:nvPr>
            <p:ph idx="5" type="subTitle"/>
          </p:nvPr>
        </p:nvSpPr>
        <p:spPr>
          <a:xfrm>
            <a:off x="713225" y="4025357"/>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8717" name="Shape 8717"/>
        <p:cNvGrpSpPr/>
        <p:nvPr/>
      </p:nvGrpSpPr>
      <p:grpSpPr>
        <a:xfrm>
          <a:off x="0" y="0"/>
          <a:ext cx="0" cy="0"/>
          <a:chOff x="0" y="0"/>
          <a:chExt cx="0" cy="0"/>
        </a:xfrm>
      </p:grpSpPr>
      <p:sp>
        <p:nvSpPr>
          <p:cNvPr id="8718" name="Google Shape;8718;p3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8719" name="Google Shape;8719;p327"/>
          <p:cNvGrpSpPr/>
          <p:nvPr/>
        </p:nvGrpSpPr>
        <p:grpSpPr>
          <a:xfrm>
            <a:off x="-389398" y="445013"/>
            <a:ext cx="9833698" cy="5138650"/>
            <a:chOff x="-389398" y="445013"/>
            <a:chExt cx="9833698" cy="5138650"/>
          </a:xfrm>
        </p:grpSpPr>
        <p:sp>
          <p:nvSpPr>
            <p:cNvPr id="8720" name="Google Shape;8720;p327"/>
            <p:cNvSpPr/>
            <p:nvPr/>
          </p:nvSpPr>
          <p:spPr>
            <a:xfrm flipH="1">
              <a:off x="7280814" y="4208471"/>
              <a:ext cx="1853934" cy="63790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1" name="Google Shape;8721;p327"/>
            <p:cNvGrpSpPr/>
            <p:nvPr/>
          </p:nvGrpSpPr>
          <p:grpSpPr>
            <a:xfrm>
              <a:off x="-31500" y="445013"/>
              <a:ext cx="9475800" cy="4716226"/>
              <a:chOff x="-31500" y="445013"/>
              <a:chExt cx="9475800" cy="4716226"/>
            </a:xfrm>
          </p:grpSpPr>
          <p:grpSp>
            <p:nvGrpSpPr>
              <p:cNvPr id="8722" name="Google Shape;8722;p327"/>
              <p:cNvGrpSpPr/>
              <p:nvPr/>
            </p:nvGrpSpPr>
            <p:grpSpPr>
              <a:xfrm>
                <a:off x="8294475" y="445013"/>
                <a:ext cx="1149825" cy="4456500"/>
                <a:chOff x="10009950" y="374363"/>
                <a:chExt cx="1149825" cy="4456500"/>
              </a:xfrm>
            </p:grpSpPr>
            <p:sp>
              <p:nvSpPr>
                <p:cNvPr id="8723" name="Google Shape;8723;p327"/>
                <p:cNvSpPr/>
                <p:nvPr/>
              </p:nvSpPr>
              <p:spPr>
                <a:xfrm>
                  <a:off x="107037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327"/>
                <p:cNvSpPr/>
                <p:nvPr/>
              </p:nvSpPr>
              <p:spPr>
                <a:xfrm>
                  <a:off x="109399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32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32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32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32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32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327"/>
                <p:cNvSpPr/>
                <p:nvPr/>
              </p:nvSpPr>
              <p:spPr>
                <a:xfrm>
                  <a:off x="100099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327"/>
              <p:cNvGrpSpPr/>
              <p:nvPr/>
            </p:nvGrpSpPr>
            <p:grpSpPr>
              <a:xfrm>
                <a:off x="-31500" y="580334"/>
                <a:ext cx="744035" cy="3994163"/>
                <a:chOff x="2008200" y="2578500"/>
                <a:chExt cx="362378" cy="1945525"/>
              </a:xfrm>
            </p:grpSpPr>
            <p:sp>
              <p:nvSpPr>
                <p:cNvPr id="8732" name="Google Shape;8732;p32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32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32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32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32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32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327"/>
                <p:cNvSpPr/>
                <p:nvPr/>
              </p:nvSpPr>
              <p:spPr>
                <a:xfrm>
                  <a:off x="2024403"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327"/>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327"/>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327"/>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327"/>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3" name="Google Shape;8743;p32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32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32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6" name="Google Shape;8746;p327"/>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7" name="Google Shape;8747;p327"/>
            <p:cNvGrpSpPr/>
            <p:nvPr/>
          </p:nvGrpSpPr>
          <p:grpSpPr>
            <a:xfrm flipH="1">
              <a:off x="-389398" y="3693606"/>
              <a:ext cx="1364320" cy="1622416"/>
              <a:chOff x="4234175" y="2958950"/>
              <a:chExt cx="1754075" cy="1384550"/>
            </a:xfrm>
          </p:grpSpPr>
          <p:sp>
            <p:nvSpPr>
              <p:cNvPr id="8748" name="Google Shape;8748;p327"/>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327"/>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8750" name="Shape 8750"/>
        <p:cNvGrpSpPr/>
        <p:nvPr/>
      </p:nvGrpSpPr>
      <p:grpSpPr>
        <a:xfrm>
          <a:off x="0" y="0"/>
          <a:ext cx="0" cy="0"/>
          <a:chOff x="0" y="0"/>
          <a:chExt cx="0" cy="0"/>
        </a:xfrm>
      </p:grpSpPr>
      <p:grpSp>
        <p:nvGrpSpPr>
          <p:cNvPr id="8751" name="Google Shape;8751;p328"/>
          <p:cNvGrpSpPr/>
          <p:nvPr/>
        </p:nvGrpSpPr>
        <p:grpSpPr>
          <a:xfrm>
            <a:off x="-744125" y="-194718"/>
            <a:ext cx="10404199" cy="6072496"/>
            <a:chOff x="-744125" y="-194718"/>
            <a:chExt cx="10404199" cy="6072496"/>
          </a:xfrm>
        </p:grpSpPr>
        <p:sp>
          <p:nvSpPr>
            <p:cNvPr id="8752" name="Google Shape;8752;p328"/>
            <p:cNvSpPr/>
            <p:nvPr/>
          </p:nvSpPr>
          <p:spPr>
            <a:xfrm>
              <a:off x="-744125" y="3487300"/>
              <a:ext cx="2834812" cy="2390478"/>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3" name="Google Shape;8753;p328"/>
            <p:cNvGrpSpPr/>
            <p:nvPr/>
          </p:nvGrpSpPr>
          <p:grpSpPr>
            <a:xfrm>
              <a:off x="34350" y="-98106"/>
              <a:ext cx="678875" cy="5339725"/>
              <a:chOff x="1252200" y="-178968"/>
              <a:chExt cx="678875" cy="5339725"/>
            </a:xfrm>
          </p:grpSpPr>
          <p:sp>
            <p:nvSpPr>
              <p:cNvPr id="8754" name="Google Shape;8754;p32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32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32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7" name="Google Shape;8757;p32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8" name="Google Shape;8758;p328"/>
            <p:cNvGrpSpPr/>
            <p:nvPr/>
          </p:nvGrpSpPr>
          <p:grpSpPr>
            <a:xfrm>
              <a:off x="8524800" y="-194718"/>
              <a:ext cx="619200" cy="5338225"/>
              <a:chOff x="8524800" y="-194718"/>
              <a:chExt cx="619200" cy="5338225"/>
            </a:xfrm>
          </p:grpSpPr>
          <p:sp>
            <p:nvSpPr>
              <p:cNvPr id="8759" name="Google Shape;8759;p32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32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32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32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32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32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32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32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32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328"/>
            <p:cNvGrpSpPr/>
            <p:nvPr/>
          </p:nvGrpSpPr>
          <p:grpSpPr>
            <a:xfrm>
              <a:off x="-222044" y="4207621"/>
              <a:ext cx="1458099" cy="1067180"/>
              <a:chOff x="137276" y="3854024"/>
              <a:chExt cx="1374010" cy="1005635"/>
            </a:xfrm>
          </p:grpSpPr>
          <p:grpSp>
            <p:nvGrpSpPr>
              <p:cNvPr id="8769" name="Google Shape;8769;p328"/>
              <p:cNvGrpSpPr/>
              <p:nvPr/>
            </p:nvGrpSpPr>
            <p:grpSpPr>
              <a:xfrm>
                <a:off x="137276" y="3854024"/>
                <a:ext cx="1374010" cy="1005635"/>
                <a:chOff x="2083436" y="2909224"/>
                <a:chExt cx="1724626" cy="1262250"/>
              </a:xfrm>
            </p:grpSpPr>
            <p:sp>
              <p:nvSpPr>
                <p:cNvPr id="8770" name="Google Shape;8770;p32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328"/>
                <p:cNvSpPr/>
                <p:nvPr/>
              </p:nvSpPr>
              <p:spPr>
                <a:xfrm>
                  <a:off x="2811413" y="3158697"/>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2" name="Google Shape;8772;p328"/>
              <p:cNvSpPr/>
              <p:nvPr/>
            </p:nvSpPr>
            <p:spPr>
              <a:xfrm>
                <a:off x="778421" y="4304149"/>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3" name="Google Shape;8773;p328"/>
            <p:cNvSpPr/>
            <p:nvPr/>
          </p:nvSpPr>
          <p:spPr>
            <a:xfrm flipH="1" rot="-1145938">
              <a:off x="8227427" y="36421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328"/>
            <p:cNvSpPr/>
            <p:nvPr/>
          </p:nvSpPr>
          <p:spPr>
            <a:xfrm>
              <a:off x="7172775" y="4329721"/>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32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6" name="Google Shape;8776;p3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8777" name="Shape 8777"/>
        <p:cNvGrpSpPr/>
        <p:nvPr/>
      </p:nvGrpSpPr>
      <p:grpSpPr>
        <a:xfrm>
          <a:off x="0" y="0"/>
          <a:ext cx="0" cy="0"/>
          <a:chOff x="0" y="0"/>
          <a:chExt cx="0" cy="0"/>
        </a:xfrm>
      </p:grpSpPr>
      <p:grpSp>
        <p:nvGrpSpPr>
          <p:cNvPr id="8778" name="Google Shape;8778;p329"/>
          <p:cNvGrpSpPr/>
          <p:nvPr/>
        </p:nvGrpSpPr>
        <p:grpSpPr>
          <a:xfrm flipH="1">
            <a:off x="-382382" y="445013"/>
            <a:ext cx="9580991" cy="4793942"/>
            <a:chOff x="-31500" y="445013"/>
            <a:chExt cx="9580991" cy="4793942"/>
          </a:xfrm>
        </p:grpSpPr>
        <p:grpSp>
          <p:nvGrpSpPr>
            <p:cNvPr id="8779" name="Google Shape;8779;p329"/>
            <p:cNvGrpSpPr/>
            <p:nvPr/>
          </p:nvGrpSpPr>
          <p:grpSpPr>
            <a:xfrm>
              <a:off x="8036844" y="445013"/>
              <a:ext cx="1512647" cy="4456500"/>
              <a:chOff x="9752319" y="374363"/>
              <a:chExt cx="1512647" cy="4456500"/>
            </a:xfrm>
          </p:grpSpPr>
          <p:sp>
            <p:nvSpPr>
              <p:cNvPr id="8780" name="Google Shape;8780;p329"/>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329"/>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32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32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32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32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32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329"/>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329"/>
            <p:cNvGrpSpPr/>
            <p:nvPr/>
          </p:nvGrpSpPr>
          <p:grpSpPr>
            <a:xfrm>
              <a:off x="-31500" y="580334"/>
              <a:ext cx="839784" cy="3994163"/>
              <a:chOff x="2008200" y="2578500"/>
              <a:chExt cx="409012" cy="1945525"/>
            </a:xfrm>
          </p:grpSpPr>
          <p:sp>
            <p:nvSpPr>
              <p:cNvPr id="8789" name="Google Shape;8789;p32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32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32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32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32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32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329"/>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329"/>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329"/>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329"/>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329"/>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0" name="Google Shape;8800;p329"/>
            <p:cNvSpPr/>
            <p:nvPr/>
          </p:nvSpPr>
          <p:spPr>
            <a:xfrm>
              <a:off x="-1" y="4520235"/>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329"/>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32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3" name="Google Shape;8803;p3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04" name="Google Shape;8804;p329"/>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5" name="Google Shape;8805;p329"/>
          <p:cNvGrpSpPr/>
          <p:nvPr/>
        </p:nvGrpSpPr>
        <p:grpSpPr>
          <a:xfrm>
            <a:off x="8218609" y="3338203"/>
            <a:ext cx="1663214" cy="1977830"/>
            <a:chOff x="4395742" y="2958950"/>
            <a:chExt cx="1754075" cy="1384550"/>
          </a:xfrm>
        </p:grpSpPr>
        <p:sp>
          <p:nvSpPr>
            <p:cNvPr id="8806" name="Google Shape;8806;p329"/>
            <p:cNvSpPr/>
            <p:nvPr/>
          </p:nvSpPr>
          <p:spPr>
            <a:xfrm>
              <a:off x="4395742"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329"/>
            <p:cNvSpPr/>
            <p:nvPr/>
          </p:nvSpPr>
          <p:spPr>
            <a:xfrm>
              <a:off x="4914967"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808" name="Shape 8808"/>
        <p:cNvGrpSpPr/>
        <p:nvPr/>
      </p:nvGrpSpPr>
      <p:grpSpPr>
        <a:xfrm>
          <a:off x="0" y="0"/>
          <a:ext cx="0" cy="0"/>
          <a:chOff x="0" y="0"/>
          <a:chExt cx="0" cy="0"/>
        </a:xfrm>
      </p:grpSpPr>
      <p:grpSp>
        <p:nvGrpSpPr>
          <p:cNvPr id="8809" name="Google Shape;8809;p330"/>
          <p:cNvGrpSpPr/>
          <p:nvPr/>
        </p:nvGrpSpPr>
        <p:grpSpPr>
          <a:xfrm flipH="1">
            <a:off x="-11164" y="4430150"/>
            <a:ext cx="9228771" cy="710200"/>
            <a:chOff x="1901275" y="4812450"/>
            <a:chExt cx="9228771" cy="710200"/>
          </a:xfrm>
        </p:grpSpPr>
        <p:sp>
          <p:nvSpPr>
            <p:cNvPr id="8810" name="Google Shape;8810;p330"/>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330"/>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2" name="Google Shape;8812;p330"/>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13" name="Google Shape;8813;p330"/>
          <p:cNvSpPr txBox="1"/>
          <p:nvPr>
            <p:ph idx="1" type="subTitle"/>
          </p:nvPr>
        </p:nvSpPr>
        <p:spPr>
          <a:xfrm>
            <a:off x="722428" y="1654946"/>
            <a:ext cx="3824400" cy="95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14" name="Google Shape;8814;p330"/>
          <p:cNvSpPr txBox="1"/>
          <p:nvPr/>
        </p:nvSpPr>
        <p:spPr>
          <a:xfrm>
            <a:off x="722428" y="3274467"/>
            <a:ext cx="3612000" cy="68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2">
    <p:spTree>
      <p:nvGrpSpPr>
        <p:cNvPr id="556" name="Shape 556"/>
        <p:cNvGrpSpPr/>
        <p:nvPr/>
      </p:nvGrpSpPr>
      <p:grpSpPr>
        <a:xfrm>
          <a:off x="0" y="0"/>
          <a:ext cx="0" cy="0"/>
          <a:chOff x="0" y="0"/>
          <a:chExt cx="0" cy="0"/>
        </a:xfrm>
      </p:grpSpPr>
      <p:grpSp>
        <p:nvGrpSpPr>
          <p:cNvPr id="557" name="Google Shape;557;p34"/>
          <p:cNvGrpSpPr/>
          <p:nvPr/>
        </p:nvGrpSpPr>
        <p:grpSpPr>
          <a:xfrm>
            <a:off x="-832376" y="-194718"/>
            <a:ext cx="10076550" cy="6350726"/>
            <a:chOff x="-832376" y="-194718"/>
            <a:chExt cx="10076550" cy="6350726"/>
          </a:xfrm>
        </p:grpSpPr>
        <p:grpSp>
          <p:nvGrpSpPr>
            <p:cNvPr id="558" name="Google Shape;558;p34"/>
            <p:cNvGrpSpPr/>
            <p:nvPr/>
          </p:nvGrpSpPr>
          <p:grpSpPr>
            <a:xfrm>
              <a:off x="-832376" y="3235484"/>
              <a:ext cx="2983068" cy="2920524"/>
              <a:chOff x="1022025" y="1188825"/>
              <a:chExt cx="3901475" cy="3819675"/>
            </a:xfrm>
          </p:grpSpPr>
          <p:sp>
            <p:nvSpPr>
              <p:cNvPr id="559" name="Google Shape;559;p34"/>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34"/>
            <p:cNvGrpSpPr/>
            <p:nvPr/>
          </p:nvGrpSpPr>
          <p:grpSpPr>
            <a:xfrm>
              <a:off x="34350" y="-98106"/>
              <a:ext cx="678875" cy="5339725"/>
              <a:chOff x="1252200" y="-178968"/>
              <a:chExt cx="678875" cy="5339725"/>
            </a:xfrm>
          </p:grpSpPr>
          <p:sp>
            <p:nvSpPr>
              <p:cNvPr id="562" name="Google Shape;562;p34"/>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3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34"/>
            <p:cNvGrpSpPr/>
            <p:nvPr/>
          </p:nvGrpSpPr>
          <p:grpSpPr>
            <a:xfrm>
              <a:off x="8524800" y="-194718"/>
              <a:ext cx="619200" cy="5338225"/>
              <a:chOff x="8524800" y="-194718"/>
              <a:chExt cx="619200" cy="5338225"/>
            </a:xfrm>
          </p:grpSpPr>
          <p:sp>
            <p:nvSpPr>
              <p:cNvPr id="567" name="Google Shape;567;p34"/>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34"/>
            <p:cNvGrpSpPr/>
            <p:nvPr/>
          </p:nvGrpSpPr>
          <p:grpSpPr>
            <a:xfrm>
              <a:off x="-222044" y="4207621"/>
              <a:ext cx="1870524" cy="1067180"/>
              <a:chOff x="137276" y="3854024"/>
              <a:chExt cx="1762650" cy="1005635"/>
            </a:xfrm>
          </p:grpSpPr>
          <p:grpSp>
            <p:nvGrpSpPr>
              <p:cNvPr id="577" name="Google Shape;577;p34"/>
              <p:cNvGrpSpPr/>
              <p:nvPr/>
            </p:nvGrpSpPr>
            <p:grpSpPr>
              <a:xfrm>
                <a:off x="137276" y="3854024"/>
                <a:ext cx="1762650" cy="1005635"/>
                <a:chOff x="2083436" y="2909224"/>
                <a:chExt cx="2212439" cy="1262250"/>
              </a:xfrm>
            </p:grpSpPr>
            <p:sp>
              <p:nvSpPr>
                <p:cNvPr id="578" name="Google Shape;578;p34"/>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34"/>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34"/>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5" name="Google Shape;585;p34"/>
          <p:cNvSpPr txBox="1"/>
          <p:nvPr>
            <p:ph idx="1" type="subTitle"/>
          </p:nvPr>
        </p:nvSpPr>
        <p:spPr>
          <a:xfrm>
            <a:off x="4571850" y="2194300"/>
            <a:ext cx="3852000" cy="155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
        <p:nvSpPr>
          <p:cNvPr id="586" name="Google Shape;586;p34"/>
          <p:cNvSpPr txBox="1"/>
          <p:nvPr>
            <p:ph idx="2" type="subTitle"/>
          </p:nvPr>
        </p:nvSpPr>
        <p:spPr>
          <a:xfrm>
            <a:off x="720000" y="1591425"/>
            <a:ext cx="3852000" cy="2154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815" name="Shape 8815"/>
        <p:cNvGrpSpPr/>
        <p:nvPr/>
      </p:nvGrpSpPr>
      <p:grpSpPr>
        <a:xfrm>
          <a:off x="0" y="0"/>
          <a:ext cx="0" cy="0"/>
          <a:chOff x="0" y="0"/>
          <a:chExt cx="0" cy="0"/>
        </a:xfrm>
      </p:grpSpPr>
      <p:grpSp>
        <p:nvGrpSpPr>
          <p:cNvPr id="8816" name="Google Shape;8816;p331"/>
          <p:cNvGrpSpPr/>
          <p:nvPr/>
        </p:nvGrpSpPr>
        <p:grpSpPr>
          <a:xfrm flipH="1">
            <a:off x="-382382" y="445013"/>
            <a:ext cx="9580991" cy="4716229"/>
            <a:chOff x="-31500" y="445013"/>
            <a:chExt cx="9580991" cy="4716229"/>
          </a:xfrm>
        </p:grpSpPr>
        <p:grpSp>
          <p:nvGrpSpPr>
            <p:cNvPr id="8817" name="Google Shape;8817;p331"/>
            <p:cNvGrpSpPr/>
            <p:nvPr/>
          </p:nvGrpSpPr>
          <p:grpSpPr>
            <a:xfrm>
              <a:off x="8036844" y="445013"/>
              <a:ext cx="1512647" cy="4456500"/>
              <a:chOff x="9752319" y="374363"/>
              <a:chExt cx="1512647" cy="4456500"/>
            </a:xfrm>
          </p:grpSpPr>
          <p:sp>
            <p:nvSpPr>
              <p:cNvPr id="8818" name="Google Shape;8818;p331"/>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331"/>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33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33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33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33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33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331"/>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331"/>
            <p:cNvGrpSpPr/>
            <p:nvPr/>
          </p:nvGrpSpPr>
          <p:grpSpPr>
            <a:xfrm>
              <a:off x="-31500" y="580334"/>
              <a:ext cx="839784" cy="3994163"/>
              <a:chOff x="2008200" y="2578500"/>
              <a:chExt cx="409012" cy="1945525"/>
            </a:xfrm>
          </p:grpSpPr>
          <p:sp>
            <p:nvSpPr>
              <p:cNvPr id="8827" name="Google Shape;8827;p33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33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33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33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33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33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331"/>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331"/>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331"/>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331"/>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331"/>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8" name="Google Shape;8838;p33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331"/>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33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1" name="Google Shape;8841;p331"/>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2" name="Google Shape;8842;p331"/>
          <p:cNvGrpSpPr/>
          <p:nvPr/>
        </p:nvGrpSpPr>
        <p:grpSpPr>
          <a:xfrm>
            <a:off x="8065411" y="3338203"/>
            <a:ext cx="1663214" cy="1977830"/>
            <a:chOff x="4234175" y="2958950"/>
            <a:chExt cx="1754075" cy="1384550"/>
          </a:xfrm>
        </p:grpSpPr>
        <p:sp>
          <p:nvSpPr>
            <p:cNvPr id="8843" name="Google Shape;8843;p331"/>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331"/>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845" name="Shape 8845"/>
        <p:cNvGrpSpPr/>
        <p:nvPr/>
      </p:nvGrpSpPr>
      <p:grpSpPr>
        <a:xfrm>
          <a:off x="0" y="0"/>
          <a:ext cx="0" cy="0"/>
          <a:chOff x="0" y="0"/>
          <a:chExt cx="0" cy="0"/>
        </a:xfrm>
      </p:grpSpPr>
      <p:grpSp>
        <p:nvGrpSpPr>
          <p:cNvPr id="8846" name="Google Shape;8846;p332"/>
          <p:cNvGrpSpPr/>
          <p:nvPr/>
        </p:nvGrpSpPr>
        <p:grpSpPr>
          <a:xfrm>
            <a:off x="-11175" y="607160"/>
            <a:ext cx="11669620" cy="6478466"/>
            <a:chOff x="-11175" y="607160"/>
            <a:chExt cx="11669620" cy="6478466"/>
          </a:xfrm>
        </p:grpSpPr>
        <p:sp>
          <p:nvSpPr>
            <p:cNvPr id="8847" name="Google Shape;8847;p332"/>
            <p:cNvSpPr/>
            <p:nvPr/>
          </p:nvSpPr>
          <p:spPr>
            <a:xfrm>
              <a:off x="4841850" y="891350"/>
              <a:ext cx="4302118"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8" name="Google Shape;8848;p332"/>
            <p:cNvGrpSpPr/>
            <p:nvPr/>
          </p:nvGrpSpPr>
          <p:grpSpPr>
            <a:xfrm>
              <a:off x="1000" y="806175"/>
              <a:ext cx="9144299" cy="3772500"/>
              <a:chOff x="1000" y="425175"/>
              <a:chExt cx="9960025" cy="3772500"/>
            </a:xfrm>
          </p:grpSpPr>
          <p:sp>
            <p:nvSpPr>
              <p:cNvPr id="8849" name="Google Shape;8849;p332"/>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332"/>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332"/>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332"/>
            <p:cNvGrpSpPr/>
            <p:nvPr/>
          </p:nvGrpSpPr>
          <p:grpSpPr>
            <a:xfrm flipH="1">
              <a:off x="4905029" y="607160"/>
              <a:ext cx="6753416" cy="6478466"/>
              <a:chOff x="-539564" y="989460"/>
              <a:chExt cx="6753416" cy="6478466"/>
            </a:xfrm>
          </p:grpSpPr>
          <p:sp>
            <p:nvSpPr>
              <p:cNvPr id="8853" name="Google Shape;8853;p332"/>
              <p:cNvSpPr/>
              <p:nvPr/>
            </p:nvSpPr>
            <p:spPr>
              <a:xfrm flipH="1" rot="1325064">
                <a:off x="172808" y="1814013"/>
                <a:ext cx="5328672" cy="4829359"/>
              </a:xfrm>
              <a:custGeom>
                <a:rect b="b" l="l" r="r" t="t"/>
                <a:pathLst>
                  <a:path extrusionOk="0" h="193160" w="213131">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332"/>
              <p:cNvSpPr/>
              <p:nvPr/>
            </p:nvSpPr>
            <p:spPr>
              <a:xfrm flipH="1" rot="1325064">
                <a:off x="2933896" y="3407957"/>
                <a:ext cx="2136659" cy="2539514"/>
              </a:xfrm>
              <a:custGeom>
                <a:rect b="b" l="l" r="r" t="t"/>
                <a:pathLst>
                  <a:path extrusionOk="0" h="101573" w="8546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332"/>
              <p:cNvSpPr/>
              <p:nvPr/>
            </p:nvSpPr>
            <p:spPr>
              <a:xfrm flipH="1" rot="1325064">
                <a:off x="1159030" y="3144372"/>
                <a:ext cx="2123708" cy="2463908"/>
              </a:xfrm>
              <a:custGeom>
                <a:rect b="b" l="l" r="r" t="t"/>
                <a:pathLst>
                  <a:path extrusionOk="0" h="98549" w="84942">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332"/>
            <p:cNvGrpSpPr/>
            <p:nvPr/>
          </p:nvGrpSpPr>
          <p:grpSpPr>
            <a:xfrm flipH="1">
              <a:off x="-11164" y="4003450"/>
              <a:ext cx="9228771" cy="1136900"/>
              <a:chOff x="1901275" y="4385750"/>
              <a:chExt cx="9228771" cy="1136900"/>
            </a:xfrm>
          </p:grpSpPr>
          <p:sp>
            <p:nvSpPr>
              <p:cNvPr id="8857" name="Google Shape;8857;p332"/>
              <p:cNvSpPr/>
              <p:nvPr/>
            </p:nvSpPr>
            <p:spPr>
              <a:xfrm>
                <a:off x="1904250" y="4385750"/>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332"/>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332"/>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rgbClr val="F4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332"/>
            <p:cNvGrpSpPr/>
            <p:nvPr/>
          </p:nvGrpSpPr>
          <p:grpSpPr>
            <a:xfrm>
              <a:off x="-11175" y="883134"/>
              <a:ext cx="915984" cy="3994163"/>
              <a:chOff x="2008200" y="2578500"/>
              <a:chExt cx="446125" cy="1945525"/>
            </a:xfrm>
          </p:grpSpPr>
          <p:sp>
            <p:nvSpPr>
              <p:cNvPr id="8861" name="Google Shape;8861;p33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33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33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33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33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33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33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33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33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33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33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332"/>
            <p:cNvGrpSpPr/>
            <p:nvPr/>
          </p:nvGrpSpPr>
          <p:grpSpPr>
            <a:xfrm flipH="1">
              <a:off x="5722006" y="2101850"/>
              <a:ext cx="3317625" cy="2616925"/>
              <a:chOff x="2008200" y="2302475"/>
              <a:chExt cx="3317625" cy="2616925"/>
            </a:xfrm>
          </p:grpSpPr>
          <p:sp>
            <p:nvSpPr>
              <p:cNvPr id="8873" name="Google Shape;8873;p332"/>
              <p:cNvSpPr/>
              <p:nvPr/>
            </p:nvSpPr>
            <p:spPr>
              <a:xfrm>
                <a:off x="3395700" y="358755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332"/>
              <p:cNvSpPr/>
              <p:nvPr/>
            </p:nvSpPr>
            <p:spPr>
              <a:xfrm>
                <a:off x="3460350" y="380637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332"/>
              <p:cNvSpPr/>
              <p:nvPr/>
            </p:nvSpPr>
            <p:spPr>
              <a:xfrm>
                <a:off x="3452400" y="426042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332"/>
              <p:cNvSpPr/>
              <p:nvPr/>
            </p:nvSpPr>
            <p:spPr>
              <a:xfrm>
                <a:off x="3438975" y="370690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332"/>
              <p:cNvSpPr/>
              <p:nvPr/>
            </p:nvSpPr>
            <p:spPr>
              <a:xfrm>
                <a:off x="3344475" y="464187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332"/>
              <p:cNvSpPr/>
              <p:nvPr/>
            </p:nvSpPr>
            <p:spPr>
              <a:xfrm>
                <a:off x="3366375" y="391380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332"/>
              <p:cNvSpPr/>
              <p:nvPr/>
            </p:nvSpPr>
            <p:spPr>
              <a:xfrm>
                <a:off x="3946250" y="365270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332"/>
              <p:cNvSpPr/>
              <p:nvPr/>
            </p:nvSpPr>
            <p:spPr>
              <a:xfrm>
                <a:off x="4003425" y="384565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332"/>
              <p:cNvSpPr/>
              <p:nvPr/>
            </p:nvSpPr>
            <p:spPr>
              <a:xfrm>
                <a:off x="4055150" y="428180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332"/>
              <p:cNvSpPr/>
              <p:nvPr/>
            </p:nvSpPr>
            <p:spPr>
              <a:xfrm>
                <a:off x="3970100" y="375217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332"/>
              <p:cNvSpPr/>
              <p:nvPr/>
            </p:nvSpPr>
            <p:spPr>
              <a:xfrm>
                <a:off x="3995975" y="466325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332"/>
              <p:cNvSpPr/>
              <p:nvPr/>
            </p:nvSpPr>
            <p:spPr>
              <a:xfrm>
                <a:off x="3917400" y="397197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332"/>
              <p:cNvSpPr/>
              <p:nvPr/>
            </p:nvSpPr>
            <p:spPr>
              <a:xfrm>
                <a:off x="2479150" y="3777025"/>
                <a:ext cx="642575" cy="955875"/>
              </a:xfrm>
              <a:custGeom>
                <a:rect b="b" l="l" r="r" t="t"/>
                <a:pathLst>
                  <a:path extrusionOk="0" h="38235" w="25703">
                    <a:moveTo>
                      <a:pt x="24946" y="1"/>
                    </a:moveTo>
                    <a:lnTo>
                      <a:pt x="1" y="37140"/>
                    </a:lnTo>
                    <a:lnTo>
                      <a:pt x="1493" y="38234"/>
                    </a:lnTo>
                    <a:lnTo>
                      <a:pt x="25702" y="578"/>
                    </a:lnTo>
                    <a:lnTo>
                      <a:pt x="24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332"/>
              <p:cNvSpPr/>
              <p:nvPr/>
            </p:nvSpPr>
            <p:spPr>
              <a:xfrm>
                <a:off x="2933700" y="3988400"/>
                <a:ext cx="149725" cy="88525"/>
              </a:xfrm>
              <a:custGeom>
                <a:rect b="b" l="l" r="r" t="t"/>
                <a:pathLst>
                  <a:path extrusionOk="0" h="3541" w="5989">
                    <a:moveTo>
                      <a:pt x="5272" y="0"/>
                    </a:moveTo>
                    <a:lnTo>
                      <a:pt x="1214" y="1552"/>
                    </a:lnTo>
                    <a:lnTo>
                      <a:pt x="1" y="3541"/>
                    </a:lnTo>
                    <a:lnTo>
                      <a:pt x="1" y="3541"/>
                    </a:lnTo>
                    <a:lnTo>
                      <a:pt x="5988" y="338"/>
                    </a:lnTo>
                    <a:lnTo>
                      <a:pt x="5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332"/>
              <p:cNvSpPr/>
              <p:nvPr/>
            </p:nvSpPr>
            <p:spPr>
              <a:xfrm>
                <a:off x="2730300" y="4320100"/>
                <a:ext cx="97000" cy="74625"/>
              </a:xfrm>
              <a:custGeom>
                <a:rect b="b" l="l" r="r" t="t"/>
                <a:pathLst>
                  <a:path extrusionOk="0" h="2985" w="3880">
                    <a:moveTo>
                      <a:pt x="3880" y="1"/>
                    </a:moveTo>
                    <a:lnTo>
                      <a:pt x="995" y="1313"/>
                    </a:lnTo>
                    <a:lnTo>
                      <a:pt x="0" y="2984"/>
                    </a:lnTo>
                    <a:lnTo>
                      <a:pt x="3760" y="438"/>
                    </a:lnTo>
                    <a:lnTo>
                      <a:pt x="38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332"/>
              <p:cNvSpPr/>
              <p:nvPr/>
            </p:nvSpPr>
            <p:spPr>
              <a:xfrm>
                <a:off x="2993875" y="3917775"/>
                <a:ext cx="132800" cy="23900"/>
              </a:xfrm>
              <a:custGeom>
                <a:rect b="b" l="l" r="r" t="t"/>
                <a:pathLst>
                  <a:path extrusionOk="0" h="956" w="5312">
                    <a:moveTo>
                      <a:pt x="1771" y="0"/>
                    </a:moveTo>
                    <a:lnTo>
                      <a:pt x="1" y="955"/>
                    </a:lnTo>
                    <a:lnTo>
                      <a:pt x="4954" y="319"/>
                    </a:lnTo>
                    <a:lnTo>
                      <a:pt x="53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332"/>
              <p:cNvSpPr/>
              <p:nvPr/>
            </p:nvSpPr>
            <p:spPr>
              <a:xfrm>
                <a:off x="2491100" y="460605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332"/>
              <p:cNvSpPr/>
              <p:nvPr/>
            </p:nvSpPr>
            <p:spPr>
              <a:xfrm>
                <a:off x="2881975" y="3995350"/>
                <a:ext cx="28375" cy="115900"/>
              </a:xfrm>
              <a:custGeom>
                <a:rect b="b" l="l" r="r" t="t"/>
                <a:pathLst>
                  <a:path extrusionOk="0" h="4636" w="1135">
                    <a:moveTo>
                      <a:pt x="558" y="1"/>
                    </a:moveTo>
                    <a:lnTo>
                      <a:pt x="1" y="120"/>
                    </a:lnTo>
                    <a:lnTo>
                      <a:pt x="60" y="4636"/>
                    </a:lnTo>
                    <a:lnTo>
                      <a:pt x="1135" y="2786"/>
                    </a:lnTo>
                    <a:lnTo>
                      <a:pt x="5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33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33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33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33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332"/>
              <p:cNvSpPr/>
              <p:nvPr/>
            </p:nvSpPr>
            <p:spPr>
              <a:xfrm>
                <a:off x="2014175" y="276250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33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33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332"/>
              <p:cNvSpPr/>
              <p:nvPr/>
            </p:nvSpPr>
            <p:spPr>
              <a:xfrm>
                <a:off x="3010775" y="302110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332"/>
              <p:cNvSpPr/>
              <p:nvPr/>
            </p:nvSpPr>
            <p:spPr>
              <a:xfrm>
                <a:off x="3264925" y="331850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332"/>
              <p:cNvSpPr/>
              <p:nvPr/>
            </p:nvSpPr>
            <p:spPr>
              <a:xfrm>
                <a:off x="3174400" y="405305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332"/>
              <p:cNvSpPr/>
              <p:nvPr/>
            </p:nvSpPr>
            <p:spPr>
              <a:xfrm>
                <a:off x="3223650" y="314542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332"/>
              <p:cNvSpPr/>
              <p:nvPr/>
            </p:nvSpPr>
            <p:spPr>
              <a:xfrm>
                <a:off x="3222150" y="319267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332"/>
              <p:cNvSpPr/>
              <p:nvPr/>
            </p:nvSpPr>
            <p:spPr>
              <a:xfrm>
                <a:off x="3231600" y="326977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332"/>
              <p:cNvSpPr/>
              <p:nvPr/>
            </p:nvSpPr>
            <p:spPr>
              <a:xfrm>
                <a:off x="3154500" y="414752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33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33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33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33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33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332"/>
              <p:cNvSpPr/>
              <p:nvPr/>
            </p:nvSpPr>
            <p:spPr>
              <a:xfrm>
                <a:off x="2508000" y="284405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332"/>
              <p:cNvSpPr/>
              <p:nvPr/>
            </p:nvSpPr>
            <p:spPr>
              <a:xfrm>
                <a:off x="2595525" y="314045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332"/>
              <p:cNvSpPr/>
              <p:nvPr/>
            </p:nvSpPr>
            <p:spPr>
              <a:xfrm>
                <a:off x="2585075" y="375615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332"/>
              <p:cNvSpPr/>
              <p:nvPr/>
            </p:nvSpPr>
            <p:spPr>
              <a:xfrm>
                <a:off x="2567675" y="300570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332"/>
              <p:cNvSpPr/>
              <p:nvPr/>
            </p:nvSpPr>
            <p:spPr>
              <a:xfrm>
                <a:off x="2438375" y="427385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332"/>
              <p:cNvSpPr/>
              <p:nvPr/>
            </p:nvSpPr>
            <p:spPr>
              <a:xfrm>
                <a:off x="2468225" y="328617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332"/>
              <p:cNvSpPr/>
              <p:nvPr/>
            </p:nvSpPr>
            <p:spPr>
              <a:xfrm>
                <a:off x="2779025" y="277990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332"/>
              <p:cNvSpPr/>
              <p:nvPr/>
            </p:nvSpPr>
            <p:spPr>
              <a:xfrm>
                <a:off x="2854625" y="304747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332"/>
              <p:cNvSpPr/>
              <p:nvPr/>
            </p:nvSpPr>
            <p:spPr>
              <a:xfrm>
                <a:off x="2990900" y="423057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332"/>
              <p:cNvSpPr/>
              <p:nvPr/>
            </p:nvSpPr>
            <p:spPr>
              <a:xfrm>
                <a:off x="2716875" y="293010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332"/>
              <p:cNvSpPr/>
              <p:nvPr/>
            </p:nvSpPr>
            <p:spPr>
              <a:xfrm>
                <a:off x="2729300" y="297585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332"/>
              <p:cNvSpPr/>
              <p:nvPr/>
            </p:nvSpPr>
            <p:spPr>
              <a:xfrm>
                <a:off x="3375325" y="307830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332"/>
              <p:cNvSpPr/>
              <p:nvPr/>
            </p:nvSpPr>
            <p:spPr>
              <a:xfrm>
                <a:off x="5321825" y="230645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332"/>
              <p:cNvSpPr/>
              <p:nvPr/>
            </p:nvSpPr>
            <p:spPr>
              <a:xfrm>
                <a:off x="5317350" y="230247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332"/>
              <p:cNvSpPr/>
              <p:nvPr/>
            </p:nvSpPr>
            <p:spPr>
              <a:xfrm>
                <a:off x="5324300" y="230895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332"/>
              <p:cNvSpPr/>
              <p:nvPr/>
            </p:nvSpPr>
            <p:spPr>
              <a:xfrm>
                <a:off x="5319825" y="230397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332"/>
              <p:cNvSpPr/>
              <p:nvPr/>
            </p:nvSpPr>
            <p:spPr>
              <a:xfrm>
                <a:off x="5290500" y="230447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332"/>
              <p:cNvSpPr/>
              <p:nvPr/>
            </p:nvSpPr>
            <p:spPr>
              <a:xfrm>
                <a:off x="5278050" y="231840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332"/>
              <p:cNvSpPr/>
              <p:nvPr/>
            </p:nvSpPr>
            <p:spPr>
              <a:xfrm>
                <a:off x="5284025" y="231142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332"/>
              <p:cNvSpPr/>
              <p:nvPr/>
            </p:nvSpPr>
            <p:spPr>
              <a:xfrm>
                <a:off x="5113450" y="3535325"/>
                <a:ext cx="25" cy="25"/>
              </a:xfrm>
              <a:custGeom>
                <a:rect b="b" l="l" r="r" t="t"/>
                <a:pathLst>
                  <a:path extrusionOk="0" h="1" w="1">
                    <a:moveTo>
                      <a:pt x="0" y="1"/>
                    </a:move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332"/>
              <p:cNvSpPr/>
              <p:nvPr/>
            </p:nvSpPr>
            <p:spPr>
              <a:xfrm>
                <a:off x="5109950" y="3535825"/>
                <a:ext cx="25" cy="25"/>
              </a:xfrm>
              <a:custGeom>
                <a:rect b="b" l="l" r="r" t="t"/>
                <a:pathLst>
                  <a:path extrusionOk="0" h="1" w="1">
                    <a:moveTo>
                      <a:pt x="1" y="1"/>
                    </a:move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332"/>
              <p:cNvSpPr/>
              <p:nvPr/>
            </p:nvSpPr>
            <p:spPr>
              <a:xfrm>
                <a:off x="5114925" y="3534350"/>
                <a:ext cx="1025" cy="0"/>
              </a:xfrm>
              <a:custGeom>
                <a:rect b="b" l="l" r="r" t="t"/>
                <a:pathLst>
                  <a:path extrusionOk="0" h="0" w="41">
                    <a:moveTo>
                      <a:pt x="1" y="0"/>
                    </a:moveTo>
                    <a:cubicBezTo>
                      <a:pt x="1" y="0"/>
                      <a:pt x="41" y="0"/>
                      <a:pt x="1" y="0"/>
                    </a:cubicBezTo>
                    <a:cubicBezTo>
                      <a:pt x="41"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332"/>
              <p:cNvSpPr/>
              <p:nvPr/>
            </p:nvSpPr>
            <p:spPr>
              <a:xfrm>
                <a:off x="5139800" y="3570650"/>
                <a:ext cx="17425" cy="26375"/>
              </a:xfrm>
              <a:custGeom>
                <a:rect b="b" l="l" r="r" t="t"/>
                <a:pathLst>
                  <a:path extrusionOk="0" h="1055" w="697">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332"/>
              <p:cNvSpPr/>
              <p:nvPr/>
            </p:nvSpPr>
            <p:spPr>
              <a:xfrm>
                <a:off x="5105975" y="3537325"/>
                <a:ext cx="1025" cy="525"/>
              </a:xfrm>
              <a:custGeom>
                <a:rect b="b" l="l" r="r" t="t"/>
                <a:pathLst>
                  <a:path extrusionOk="0" h="21" w="41">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332"/>
              <p:cNvSpPr/>
              <p:nvPr/>
            </p:nvSpPr>
            <p:spPr>
              <a:xfrm>
                <a:off x="5066200" y="3551750"/>
                <a:ext cx="1025" cy="525"/>
              </a:xfrm>
              <a:custGeom>
                <a:rect b="b" l="l" r="r" t="t"/>
                <a:pathLst>
                  <a:path extrusionOk="0" h="21" w="41">
                    <a:moveTo>
                      <a:pt x="40" y="0"/>
                    </a:moveTo>
                    <a:cubicBezTo>
                      <a:pt x="20" y="0"/>
                      <a:pt x="20" y="20"/>
                      <a:pt x="0" y="20"/>
                    </a:cubicBezTo>
                    <a:cubicBezTo>
                      <a:pt x="20" y="20"/>
                      <a:pt x="40" y="20"/>
                      <a:pt x="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332"/>
              <p:cNvSpPr/>
              <p:nvPr/>
            </p:nvSpPr>
            <p:spPr>
              <a:xfrm>
                <a:off x="5121900" y="3542800"/>
                <a:ext cx="17425" cy="26875"/>
              </a:xfrm>
              <a:custGeom>
                <a:rect b="b" l="l" r="r" t="t"/>
                <a:pathLst>
                  <a:path extrusionOk="0" h="1075" w="697">
                    <a:moveTo>
                      <a:pt x="1" y="1"/>
                    </a:moveTo>
                    <a:cubicBezTo>
                      <a:pt x="220" y="379"/>
                      <a:pt x="458" y="717"/>
                      <a:pt x="697" y="1074"/>
                    </a:cubicBezTo>
                    <a:cubicBezTo>
                      <a:pt x="478" y="717"/>
                      <a:pt x="220" y="37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332"/>
              <p:cNvSpPr/>
              <p:nvPr/>
            </p:nvSpPr>
            <p:spPr>
              <a:xfrm>
                <a:off x="5100025" y="3539300"/>
                <a:ext cx="2000" cy="525"/>
              </a:xfrm>
              <a:custGeom>
                <a:rect b="b" l="l" r="r" t="t"/>
                <a:pathLst>
                  <a:path extrusionOk="0" h="21" w="80">
                    <a:moveTo>
                      <a:pt x="0" y="21"/>
                    </a:moveTo>
                    <a:cubicBezTo>
                      <a:pt x="40" y="21"/>
                      <a:pt x="60" y="1"/>
                      <a:pt x="80" y="1"/>
                    </a:cubicBezTo>
                    <a:cubicBezTo>
                      <a:pt x="60" y="1"/>
                      <a:pt x="40" y="21"/>
                      <a:pt x="0" y="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332"/>
              <p:cNvSpPr/>
              <p:nvPr/>
            </p:nvSpPr>
            <p:spPr>
              <a:xfrm>
                <a:off x="5081625" y="3545775"/>
                <a:ext cx="2000" cy="1025"/>
              </a:xfrm>
              <a:custGeom>
                <a:rect b="b" l="l" r="r" t="t"/>
                <a:pathLst>
                  <a:path extrusionOk="0" h="41" w="80">
                    <a:moveTo>
                      <a:pt x="0" y="40"/>
                    </a:moveTo>
                    <a:cubicBezTo>
                      <a:pt x="20" y="40"/>
                      <a:pt x="40" y="1"/>
                      <a:pt x="80" y="1"/>
                    </a:cubicBezTo>
                    <a:cubicBezTo>
                      <a:pt x="40" y="1"/>
                      <a:pt x="20" y="40"/>
                      <a:pt x="0" y="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332"/>
              <p:cNvSpPr/>
              <p:nvPr/>
            </p:nvSpPr>
            <p:spPr>
              <a:xfrm>
                <a:off x="5095050" y="3540800"/>
                <a:ext cx="2000" cy="1025"/>
              </a:xfrm>
              <a:custGeom>
                <a:rect b="b" l="l" r="r" t="t"/>
                <a:pathLst>
                  <a:path extrusionOk="0" h="41" w="8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332"/>
              <p:cNvSpPr/>
              <p:nvPr/>
            </p:nvSpPr>
            <p:spPr>
              <a:xfrm>
                <a:off x="5087575" y="3543300"/>
                <a:ext cx="2025" cy="500"/>
              </a:xfrm>
              <a:custGeom>
                <a:rect b="b" l="l" r="r" t="t"/>
                <a:pathLst>
                  <a:path extrusionOk="0" h="20" w="81">
                    <a:moveTo>
                      <a:pt x="80" y="0"/>
                    </a:moveTo>
                    <a:cubicBezTo>
                      <a:pt x="60" y="0"/>
                      <a:pt x="41" y="20"/>
                      <a:pt x="1" y="20"/>
                    </a:cubicBezTo>
                    <a:cubicBezTo>
                      <a:pt x="60" y="20"/>
                      <a:pt x="80" y="20"/>
                      <a:pt x="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43" name="Shape 8943"/>
        <p:cNvGrpSpPr/>
        <p:nvPr/>
      </p:nvGrpSpPr>
      <p:grpSpPr>
        <a:xfrm>
          <a:off x="0" y="0"/>
          <a:ext cx="0" cy="0"/>
          <a:chOff x="0" y="0"/>
          <a:chExt cx="0" cy="0"/>
        </a:xfrm>
      </p:grpSpPr>
      <p:sp>
        <p:nvSpPr>
          <p:cNvPr id="8944" name="Google Shape;8944;p334"/>
          <p:cNvSpPr txBox="1"/>
          <p:nvPr>
            <p:ph type="ctrTitle"/>
          </p:nvPr>
        </p:nvSpPr>
        <p:spPr>
          <a:xfrm>
            <a:off x="2485450" y="1385850"/>
            <a:ext cx="4175400" cy="1545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8945" name="Google Shape;8945;p334"/>
          <p:cNvSpPr txBox="1"/>
          <p:nvPr>
            <p:ph idx="1" type="subTitle"/>
          </p:nvPr>
        </p:nvSpPr>
        <p:spPr>
          <a:xfrm>
            <a:off x="3475950" y="2946900"/>
            <a:ext cx="2196600" cy="57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8946" name="Google Shape;8946;p334"/>
          <p:cNvGrpSpPr/>
          <p:nvPr/>
        </p:nvGrpSpPr>
        <p:grpSpPr>
          <a:xfrm>
            <a:off x="-14850" y="24825"/>
            <a:ext cx="9174275" cy="5135725"/>
            <a:chOff x="-14850" y="24825"/>
            <a:chExt cx="9174275" cy="5135725"/>
          </a:xfrm>
        </p:grpSpPr>
        <p:sp>
          <p:nvSpPr>
            <p:cNvPr id="8947" name="Google Shape;8947;p334"/>
            <p:cNvSpPr/>
            <p:nvPr/>
          </p:nvSpPr>
          <p:spPr>
            <a:xfrm>
              <a:off x="-14850" y="24825"/>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8948" name="Google Shape;8948;p334"/>
            <p:cNvGrpSpPr/>
            <p:nvPr/>
          </p:nvGrpSpPr>
          <p:grpSpPr>
            <a:xfrm>
              <a:off x="1000" y="442254"/>
              <a:ext cx="9144299" cy="3772500"/>
              <a:chOff x="1000" y="425175"/>
              <a:chExt cx="9960025" cy="3772500"/>
            </a:xfrm>
          </p:grpSpPr>
          <p:sp>
            <p:nvSpPr>
              <p:cNvPr id="8949" name="Google Shape;8949;p334"/>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334"/>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334"/>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52" name="Shape 8952"/>
        <p:cNvGrpSpPr/>
        <p:nvPr/>
      </p:nvGrpSpPr>
      <p:grpSpPr>
        <a:xfrm>
          <a:off x="0" y="0"/>
          <a:ext cx="0" cy="0"/>
          <a:chOff x="0" y="0"/>
          <a:chExt cx="0" cy="0"/>
        </a:xfrm>
      </p:grpSpPr>
      <p:sp>
        <p:nvSpPr>
          <p:cNvPr id="8953" name="Google Shape;8953;p335"/>
          <p:cNvSpPr/>
          <p:nvPr/>
        </p:nvSpPr>
        <p:spPr>
          <a:xfrm>
            <a:off x="-14850" y="418425"/>
            <a:ext cx="9174275" cy="4742328"/>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8954" name="Google Shape;8954;p335"/>
          <p:cNvGrpSpPr/>
          <p:nvPr/>
        </p:nvGrpSpPr>
        <p:grpSpPr>
          <a:xfrm>
            <a:off x="1000" y="1070500"/>
            <a:ext cx="9144300" cy="3365311"/>
            <a:chOff x="1000" y="425175"/>
            <a:chExt cx="9960027" cy="4010620"/>
          </a:xfrm>
        </p:grpSpPr>
        <p:sp>
          <p:nvSpPr>
            <p:cNvPr id="8955" name="Google Shape;8955;p335"/>
            <p:cNvSpPr/>
            <p:nvPr/>
          </p:nvSpPr>
          <p:spPr>
            <a:xfrm flipH="1">
              <a:off x="4800769" y="670914"/>
              <a:ext cx="5160258"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335"/>
            <p:cNvSpPr/>
            <p:nvPr/>
          </p:nvSpPr>
          <p:spPr>
            <a:xfrm>
              <a:off x="1000" y="425175"/>
              <a:ext cx="5714339" cy="401062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7" name="Google Shape;8957;p335"/>
          <p:cNvSpPr/>
          <p:nvPr/>
        </p:nvSpPr>
        <p:spPr>
          <a:xfrm>
            <a:off x="-175" y="3670100"/>
            <a:ext cx="9144296" cy="841816"/>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8" name="Google Shape;8958;p335"/>
          <p:cNvGrpSpPr/>
          <p:nvPr/>
        </p:nvGrpSpPr>
        <p:grpSpPr>
          <a:xfrm>
            <a:off x="-9" y="3907650"/>
            <a:ext cx="9144305" cy="1235850"/>
            <a:chOff x="-3575009" y="4288775"/>
            <a:chExt cx="9144305" cy="1235850"/>
          </a:xfrm>
        </p:grpSpPr>
        <p:sp>
          <p:nvSpPr>
            <p:cNvPr id="8959" name="Google Shape;8959;p335"/>
            <p:cNvSpPr/>
            <p:nvPr/>
          </p:nvSpPr>
          <p:spPr>
            <a:xfrm>
              <a:off x="-3575000" y="4288775"/>
              <a:ext cx="9144296"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335"/>
            <p:cNvSpPr/>
            <p:nvPr/>
          </p:nvSpPr>
          <p:spPr>
            <a:xfrm rot="83873">
              <a:off x="-3568891" y="4433737"/>
              <a:ext cx="4902666"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335"/>
          <p:cNvGrpSpPr/>
          <p:nvPr/>
        </p:nvGrpSpPr>
        <p:grpSpPr>
          <a:xfrm>
            <a:off x="-351475" y="3986897"/>
            <a:ext cx="2336392" cy="1332969"/>
            <a:chOff x="137276" y="3854024"/>
            <a:chExt cx="1762650" cy="1005635"/>
          </a:xfrm>
        </p:grpSpPr>
        <p:grpSp>
          <p:nvGrpSpPr>
            <p:cNvPr id="8962" name="Google Shape;8962;p335"/>
            <p:cNvGrpSpPr/>
            <p:nvPr/>
          </p:nvGrpSpPr>
          <p:grpSpPr>
            <a:xfrm>
              <a:off x="137276" y="3854024"/>
              <a:ext cx="1762650" cy="1005635"/>
              <a:chOff x="2083436" y="2909224"/>
              <a:chExt cx="2212439" cy="1262250"/>
            </a:xfrm>
          </p:grpSpPr>
          <p:sp>
            <p:nvSpPr>
              <p:cNvPr id="8963" name="Google Shape;8963;p33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33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5" name="Google Shape;8965;p33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6" name="Google Shape;8966;p335"/>
          <p:cNvSpPr txBox="1"/>
          <p:nvPr>
            <p:ph type="title"/>
          </p:nvPr>
        </p:nvSpPr>
        <p:spPr>
          <a:xfrm>
            <a:off x="713225" y="2254513"/>
            <a:ext cx="4307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967" name="Google Shape;8967;p335"/>
          <p:cNvSpPr txBox="1"/>
          <p:nvPr>
            <p:ph hasCustomPrompt="1" idx="2" type="title"/>
          </p:nvPr>
        </p:nvSpPr>
        <p:spPr>
          <a:xfrm>
            <a:off x="713225" y="1363138"/>
            <a:ext cx="1271700" cy="9711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8968" name="Google Shape;8968;p335"/>
          <p:cNvSpPr txBox="1"/>
          <p:nvPr>
            <p:ph idx="1" type="subTitle"/>
          </p:nvPr>
        </p:nvSpPr>
        <p:spPr>
          <a:xfrm>
            <a:off x="713225" y="3054675"/>
            <a:ext cx="43077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969" name="Google Shape;8969;p335"/>
          <p:cNvGrpSpPr/>
          <p:nvPr/>
        </p:nvGrpSpPr>
        <p:grpSpPr>
          <a:xfrm>
            <a:off x="7435200" y="132500"/>
            <a:ext cx="895700" cy="208400"/>
            <a:chOff x="3860200" y="513625"/>
            <a:chExt cx="895700" cy="208400"/>
          </a:xfrm>
        </p:grpSpPr>
        <p:sp>
          <p:nvSpPr>
            <p:cNvPr id="8970" name="Google Shape;8970;p335"/>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335"/>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335"/>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73" name="Shape 8973"/>
        <p:cNvGrpSpPr/>
        <p:nvPr/>
      </p:nvGrpSpPr>
      <p:grpSpPr>
        <a:xfrm>
          <a:off x="0" y="0"/>
          <a:ext cx="0" cy="0"/>
          <a:chOff x="0" y="0"/>
          <a:chExt cx="0" cy="0"/>
        </a:xfrm>
      </p:grpSpPr>
      <p:grpSp>
        <p:nvGrpSpPr>
          <p:cNvPr id="8974" name="Google Shape;8974;p336"/>
          <p:cNvGrpSpPr/>
          <p:nvPr/>
        </p:nvGrpSpPr>
        <p:grpSpPr>
          <a:xfrm>
            <a:off x="-1441976" y="-194718"/>
            <a:ext cx="10686150" cy="6274526"/>
            <a:chOff x="-1441976" y="-194718"/>
            <a:chExt cx="10686150" cy="6274526"/>
          </a:xfrm>
        </p:grpSpPr>
        <p:grpSp>
          <p:nvGrpSpPr>
            <p:cNvPr id="8975" name="Google Shape;8975;p336"/>
            <p:cNvGrpSpPr/>
            <p:nvPr/>
          </p:nvGrpSpPr>
          <p:grpSpPr>
            <a:xfrm>
              <a:off x="-1441976" y="3159284"/>
              <a:ext cx="2983068" cy="2920524"/>
              <a:chOff x="224745" y="1089165"/>
              <a:chExt cx="3901475" cy="3819675"/>
            </a:xfrm>
          </p:grpSpPr>
          <p:sp>
            <p:nvSpPr>
              <p:cNvPr id="8976" name="Google Shape;8976;p336"/>
              <p:cNvSpPr/>
              <p:nvPr/>
            </p:nvSpPr>
            <p:spPr>
              <a:xfrm>
                <a:off x="268995" y="108916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336"/>
              <p:cNvSpPr/>
              <p:nvPr/>
            </p:nvSpPr>
            <p:spPr>
              <a:xfrm>
                <a:off x="224745" y="161889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336"/>
            <p:cNvGrpSpPr/>
            <p:nvPr/>
          </p:nvGrpSpPr>
          <p:grpSpPr>
            <a:xfrm>
              <a:off x="34350" y="-98106"/>
              <a:ext cx="678875" cy="5339725"/>
              <a:chOff x="1252200" y="-178968"/>
              <a:chExt cx="678875" cy="5339725"/>
            </a:xfrm>
          </p:grpSpPr>
          <p:sp>
            <p:nvSpPr>
              <p:cNvPr id="8979" name="Google Shape;8979;p336"/>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336"/>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336"/>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2" name="Google Shape;8982;p33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3" name="Google Shape;8983;p336"/>
            <p:cNvGrpSpPr/>
            <p:nvPr/>
          </p:nvGrpSpPr>
          <p:grpSpPr>
            <a:xfrm>
              <a:off x="8524800" y="-194718"/>
              <a:ext cx="619200" cy="5338225"/>
              <a:chOff x="8524800" y="-194718"/>
              <a:chExt cx="619200" cy="5338225"/>
            </a:xfrm>
          </p:grpSpPr>
          <p:sp>
            <p:nvSpPr>
              <p:cNvPr id="8984" name="Google Shape;8984;p336"/>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336"/>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336"/>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336"/>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336"/>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336"/>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336"/>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336"/>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336"/>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336"/>
            <p:cNvGrpSpPr/>
            <p:nvPr/>
          </p:nvGrpSpPr>
          <p:grpSpPr>
            <a:xfrm>
              <a:off x="-222044" y="4207621"/>
              <a:ext cx="1870524" cy="1067180"/>
              <a:chOff x="137276" y="3854024"/>
              <a:chExt cx="1762650" cy="1005635"/>
            </a:xfrm>
          </p:grpSpPr>
          <p:grpSp>
            <p:nvGrpSpPr>
              <p:cNvPr id="8994" name="Google Shape;8994;p336"/>
              <p:cNvGrpSpPr/>
              <p:nvPr/>
            </p:nvGrpSpPr>
            <p:grpSpPr>
              <a:xfrm>
                <a:off x="137276" y="3854024"/>
                <a:ext cx="1762650" cy="1005635"/>
                <a:chOff x="2083436" y="2909224"/>
                <a:chExt cx="2212439" cy="1262250"/>
              </a:xfrm>
            </p:grpSpPr>
            <p:sp>
              <p:nvSpPr>
                <p:cNvPr id="8995" name="Google Shape;8995;p336"/>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336"/>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7" name="Google Shape;8997;p336"/>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8" name="Google Shape;8998;p336"/>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336"/>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336"/>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1" name="Google Shape;9001;p3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02" name="Google Shape;9002;p336"/>
          <p:cNvSpPr txBox="1"/>
          <p:nvPr>
            <p:ph idx="1" type="body"/>
          </p:nvPr>
        </p:nvSpPr>
        <p:spPr>
          <a:xfrm>
            <a:off x="720000" y="1158776"/>
            <a:ext cx="7704000" cy="3750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03" name="Shape 9003"/>
        <p:cNvGrpSpPr/>
        <p:nvPr/>
      </p:nvGrpSpPr>
      <p:grpSpPr>
        <a:xfrm>
          <a:off x="0" y="0"/>
          <a:ext cx="0" cy="0"/>
          <a:chOff x="0" y="0"/>
          <a:chExt cx="0" cy="0"/>
        </a:xfrm>
      </p:grpSpPr>
      <p:grpSp>
        <p:nvGrpSpPr>
          <p:cNvPr id="9004" name="Google Shape;9004;p337"/>
          <p:cNvGrpSpPr/>
          <p:nvPr/>
        </p:nvGrpSpPr>
        <p:grpSpPr>
          <a:xfrm>
            <a:off x="-832376" y="-194718"/>
            <a:ext cx="10076550" cy="6350726"/>
            <a:chOff x="-832376" y="-194718"/>
            <a:chExt cx="10076550" cy="6350726"/>
          </a:xfrm>
        </p:grpSpPr>
        <p:grpSp>
          <p:nvGrpSpPr>
            <p:cNvPr id="9005" name="Google Shape;9005;p337"/>
            <p:cNvGrpSpPr/>
            <p:nvPr/>
          </p:nvGrpSpPr>
          <p:grpSpPr>
            <a:xfrm>
              <a:off x="-832376" y="3235484"/>
              <a:ext cx="2983068" cy="2920524"/>
              <a:chOff x="1022025" y="1188825"/>
              <a:chExt cx="3901475" cy="3819675"/>
            </a:xfrm>
          </p:grpSpPr>
          <p:sp>
            <p:nvSpPr>
              <p:cNvPr id="9006" name="Google Shape;9006;p337"/>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337"/>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337"/>
            <p:cNvGrpSpPr/>
            <p:nvPr/>
          </p:nvGrpSpPr>
          <p:grpSpPr>
            <a:xfrm>
              <a:off x="34350" y="-98106"/>
              <a:ext cx="678875" cy="5339725"/>
              <a:chOff x="1252200" y="-178968"/>
              <a:chExt cx="678875" cy="5339725"/>
            </a:xfrm>
          </p:grpSpPr>
          <p:sp>
            <p:nvSpPr>
              <p:cNvPr id="9009" name="Google Shape;9009;p337"/>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337"/>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337"/>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2" name="Google Shape;9012;p33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3" name="Google Shape;9013;p337"/>
            <p:cNvGrpSpPr/>
            <p:nvPr/>
          </p:nvGrpSpPr>
          <p:grpSpPr>
            <a:xfrm>
              <a:off x="8524800" y="-194718"/>
              <a:ext cx="619200" cy="5338225"/>
              <a:chOff x="8524800" y="-194718"/>
              <a:chExt cx="619200" cy="5338225"/>
            </a:xfrm>
          </p:grpSpPr>
          <p:sp>
            <p:nvSpPr>
              <p:cNvPr id="9014" name="Google Shape;9014;p337"/>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337"/>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337"/>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337"/>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337"/>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337"/>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337"/>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337"/>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337"/>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337"/>
            <p:cNvGrpSpPr/>
            <p:nvPr/>
          </p:nvGrpSpPr>
          <p:grpSpPr>
            <a:xfrm>
              <a:off x="-222044" y="4207621"/>
              <a:ext cx="1870524" cy="1067180"/>
              <a:chOff x="137276" y="3854024"/>
              <a:chExt cx="1762650" cy="1005635"/>
            </a:xfrm>
          </p:grpSpPr>
          <p:grpSp>
            <p:nvGrpSpPr>
              <p:cNvPr id="9024" name="Google Shape;9024;p337"/>
              <p:cNvGrpSpPr/>
              <p:nvPr/>
            </p:nvGrpSpPr>
            <p:grpSpPr>
              <a:xfrm>
                <a:off x="137276" y="3854024"/>
                <a:ext cx="1762650" cy="1005635"/>
                <a:chOff x="2083436" y="2909224"/>
                <a:chExt cx="2212439" cy="1262250"/>
              </a:xfrm>
            </p:grpSpPr>
            <p:sp>
              <p:nvSpPr>
                <p:cNvPr id="9025" name="Google Shape;9025;p33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33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7" name="Google Shape;9027;p33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8" name="Google Shape;9028;p337"/>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337"/>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337"/>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1" name="Google Shape;9031;p3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32" name="Google Shape;9032;p337"/>
          <p:cNvSpPr txBox="1"/>
          <p:nvPr>
            <p:ph idx="1" type="subTitle"/>
          </p:nvPr>
        </p:nvSpPr>
        <p:spPr>
          <a:xfrm>
            <a:off x="5055284"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033" name="Google Shape;9033;p337"/>
          <p:cNvSpPr txBox="1"/>
          <p:nvPr>
            <p:ph idx="2" type="subTitle"/>
          </p:nvPr>
        </p:nvSpPr>
        <p:spPr>
          <a:xfrm>
            <a:off x="1583300"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034" name="Google Shape;9034;p337"/>
          <p:cNvSpPr txBox="1"/>
          <p:nvPr>
            <p:ph idx="3" type="subTitle"/>
          </p:nvPr>
        </p:nvSpPr>
        <p:spPr>
          <a:xfrm>
            <a:off x="50552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9035" name="Google Shape;9035;p337"/>
          <p:cNvSpPr txBox="1"/>
          <p:nvPr>
            <p:ph idx="4" type="subTitle"/>
          </p:nvPr>
        </p:nvSpPr>
        <p:spPr>
          <a:xfrm>
            <a:off x="15830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36" name="Shape 9036"/>
        <p:cNvGrpSpPr/>
        <p:nvPr/>
      </p:nvGrpSpPr>
      <p:grpSpPr>
        <a:xfrm>
          <a:off x="0" y="0"/>
          <a:ext cx="0" cy="0"/>
          <a:chOff x="0" y="0"/>
          <a:chExt cx="0" cy="0"/>
        </a:xfrm>
      </p:grpSpPr>
      <p:grpSp>
        <p:nvGrpSpPr>
          <p:cNvPr id="9037" name="Google Shape;9037;p338"/>
          <p:cNvGrpSpPr/>
          <p:nvPr/>
        </p:nvGrpSpPr>
        <p:grpSpPr>
          <a:xfrm flipH="1">
            <a:off x="-246036" y="-194718"/>
            <a:ext cx="10562520" cy="6350726"/>
            <a:chOff x="-1140442" y="-194718"/>
            <a:chExt cx="10562520" cy="6350726"/>
          </a:xfrm>
        </p:grpSpPr>
        <p:grpSp>
          <p:nvGrpSpPr>
            <p:cNvPr id="9038" name="Google Shape;9038;p338"/>
            <p:cNvGrpSpPr/>
            <p:nvPr/>
          </p:nvGrpSpPr>
          <p:grpSpPr>
            <a:xfrm>
              <a:off x="-1140442" y="3392034"/>
              <a:ext cx="3291134" cy="2763974"/>
              <a:chOff x="619113" y="1393573"/>
              <a:chExt cx="4304387" cy="3614927"/>
            </a:xfrm>
          </p:grpSpPr>
          <p:sp>
            <p:nvSpPr>
              <p:cNvPr id="9039" name="Google Shape;9039;p338"/>
              <p:cNvSpPr/>
              <p:nvPr/>
            </p:nvSpPr>
            <p:spPr>
              <a:xfrm>
                <a:off x="619113" y="1393573"/>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338"/>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338"/>
            <p:cNvGrpSpPr/>
            <p:nvPr/>
          </p:nvGrpSpPr>
          <p:grpSpPr>
            <a:xfrm>
              <a:off x="34350" y="-98106"/>
              <a:ext cx="678875" cy="5339725"/>
              <a:chOff x="1252200" y="-178968"/>
              <a:chExt cx="678875" cy="5339725"/>
            </a:xfrm>
          </p:grpSpPr>
          <p:sp>
            <p:nvSpPr>
              <p:cNvPr id="9042" name="Google Shape;9042;p33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33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33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5" name="Google Shape;9045;p33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6" name="Google Shape;9046;p338"/>
            <p:cNvGrpSpPr/>
            <p:nvPr/>
          </p:nvGrpSpPr>
          <p:grpSpPr>
            <a:xfrm>
              <a:off x="8524800" y="-194718"/>
              <a:ext cx="619200" cy="5338225"/>
              <a:chOff x="8524800" y="-194718"/>
              <a:chExt cx="619200" cy="5338225"/>
            </a:xfrm>
          </p:grpSpPr>
          <p:sp>
            <p:nvSpPr>
              <p:cNvPr id="9047" name="Google Shape;9047;p33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33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33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33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33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33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33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33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33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338"/>
            <p:cNvGrpSpPr/>
            <p:nvPr/>
          </p:nvGrpSpPr>
          <p:grpSpPr>
            <a:xfrm>
              <a:off x="-222044" y="4207621"/>
              <a:ext cx="1870524" cy="1067180"/>
              <a:chOff x="137276" y="3854024"/>
              <a:chExt cx="1762650" cy="1005635"/>
            </a:xfrm>
          </p:grpSpPr>
          <p:grpSp>
            <p:nvGrpSpPr>
              <p:cNvPr id="9057" name="Google Shape;9057;p338"/>
              <p:cNvGrpSpPr/>
              <p:nvPr/>
            </p:nvGrpSpPr>
            <p:grpSpPr>
              <a:xfrm>
                <a:off x="137276" y="3854024"/>
                <a:ext cx="1762650" cy="1005635"/>
                <a:chOff x="2083436" y="2909224"/>
                <a:chExt cx="2212439" cy="1262250"/>
              </a:xfrm>
            </p:grpSpPr>
            <p:sp>
              <p:nvSpPr>
                <p:cNvPr id="9058" name="Google Shape;9058;p33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338"/>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0" name="Google Shape;9060;p338"/>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1" name="Google Shape;9061;p338"/>
            <p:cNvSpPr/>
            <p:nvPr/>
          </p:nvSpPr>
          <p:spPr>
            <a:xfrm flipH="1" rot="-1145812">
              <a:off x="8136982" y="3692050"/>
              <a:ext cx="1085004" cy="1405394"/>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338"/>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33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4" name="Google Shape;9064;p3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65" name="Shape 9065"/>
        <p:cNvGrpSpPr/>
        <p:nvPr/>
      </p:nvGrpSpPr>
      <p:grpSpPr>
        <a:xfrm>
          <a:off x="0" y="0"/>
          <a:ext cx="0" cy="0"/>
          <a:chOff x="0" y="0"/>
          <a:chExt cx="0" cy="0"/>
        </a:xfrm>
      </p:grpSpPr>
      <p:grpSp>
        <p:nvGrpSpPr>
          <p:cNvPr id="9066" name="Google Shape;9066;p339"/>
          <p:cNvGrpSpPr/>
          <p:nvPr/>
        </p:nvGrpSpPr>
        <p:grpSpPr>
          <a:xfrm>
            <a:off x="-1015926" y="-194718"/>
            <a:ext cx="10423400" cy="6350744"/>
            <a:chOff x="-1015926" y="-194718"/>
            <a:chExt cx="10423400" cy="6350744"/>
          </a:xfrm>
        </p:grpSpPr>
        <p:grpSp>
          <p:nvGrpSpPr>
            <p:cNvPr id="9067" name="Google Shape;9067;p339"/>
            <p:cNvGrpSpPr/>
            <p:nvPr/>
          </p:nvGrpSpPr>
          <p:grpSpPr>
            <a:xfrm>
              <a:off x="-1015926" y="2989668"/>
              <a:ext cx="3615317" cy="3166358"/>
              <a:chOff x="781965" y="867328"/>
              <a:chExt cx="4728377" cy="4141195"/>
            </a:xfrm>
          </p:grpSpPr>
          <p:sp>
            <p:nvSpPr>
              <p:cNvPr id="9068" name="Google Shape;9068;p339"/>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339"/>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339"/>
            <p:cNvGrpSpPr/>
            <p:nvPr/>
          </p:nvGrpSpPr>
          <p:grpSpPr>
            <a:xfrm>
              <a:off x="34350" y="-98106"/>
              <a:ext cx="678875" cy="5339725"/>
              <a:chOff x="1252200" y="-178968"/>
              <a:chExt cx="678875" cy="5339725"/>
            </a:xfrm>
          </p:grpSpPr>
          <p:sp>
            <p:nvSpPr>
              <p:cNvPr id="9071" name="Google Shape;9071;p339"/>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339"/>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339"/>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4" name="Google Shape;9074;p33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5" name="Google Shape;9075;p339"/>
            <p:cNvGrpSpPr/>
            <p:nvPr/>
          </p:nvGrpSpPr>
          <p:grpSpPr>
            <a:xfrm>
              <a:off x="8524800" y="-194718"/>
              <a:ext cx="619200" cy="5338225"/>
              <a:chOff x="8524800" y="-194718"/>
              <a:chExt cx="619200" cy="5338225"/>
            </a:xfrm>
          </p:grpSpPr>
          <p:sp>
            <p:nvSpPr>
              <p:cNvPr id="9076" name="Google Shape;9076;p339"/>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339"/>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339"/>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339"/>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339"/>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339"/>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339"/>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339"/>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339"/>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339"/>
            <p:cNvGrpSpPr/>
            <p:nvPr/>
          </p:nvGrpSpPr>
          <p:grpSpPr>
            <a:xfrm>
              <a:off x="-222044" y="4207621"/>
              <a:ext cx="1870524" cy="1067180"/>
              <a:chOff x="137276" y="3854024"/>
              <a:chExt cx="1762650" cy="1005635"/>
            </a:xfrm>
          </p:grpSpPr>
          <p:grpSp>
            <p:nvGrpSpPr>
              <p:cNvPr id="9086" name="Google Shape;9086;p339"/>
              <p:cNvGrpSpPr/>
              <p:nvPr/>
            </p:nvGrpSpPr>
            <p:grpSpPr>
              <a:xfrm>
                <a:off x="137276" y="3854024"/>
                <a:ext cx="1762650" cy="1005635"/>
                <a:chOff x="2083436" y="2909224"/>
                <a:chExt cx="2212439" cy="1262250"/>
              </a:xfrm>
            </p:grpSpPr>
            <p:sp>
              <p:nvSpPr>
                <p:cNvPr id="9087" name="Google Shape;9087;p339"/>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339"/>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9" name="Google Shape;9089;p339"/>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0" name="Google Shape;9090;p339"/>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339"/>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339"/>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3" name="Google Shape;9093;p339"/>
          <p:cNvSpPr txBox="1"/>
          <p:nvPr>
            <p:ph idx="1" type="subTitle"/>
          </p:nvPr>
        </p:nvSpPr>
        <p:spPr>
          <a:xfrm>
            <a:off x="2166224" y="1819800"/>
            <a:ext cx="4817100" cy="190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Darker Grotesque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9094" name="Google Shape;9094;p339"/>
          <p:cNvSpPr txBox="1"/>
          <p:nvPr>
            <p:ph type="title"/>
          </p:nvPr>
        </p:nvSpPr>
        <p:spPr>
          <a:xfrm>
            <a:off x="2160674" y="969650"/>
            <a:ext cx="4817100" cy="58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95" name="Shape 9095"/>
        <p:cNvGrpSpPr/>
        <p:nvPr/>
      </p:nvGrpSpPr>
      <p:grpSpPr>
        <a:xfrm>
          <a:off x="0" y="0"/>
          <a:ext cx="0" cy="0"/>
          <a:chOff x="0" y="0"/>
          <a:chExt cx="0" cy="0"/>
        </a:xfrm>
      </p:grpSpPr>
      <p:grpSp>
        <p:nvGrpSpPr>
          <p:cNvPr id="9096" name="Google Shape;9096;p340"/>
          <p:cNvGrpSpPr/>
          <p:nvPr/>
        </p:nvGrpSpPr>
        <p:grpSpPr>
          <a:xfrm>
            <a:off x="8212869" y="883113"/>
            <a:ext cx="1241033" cy="3769124"/>
            <a:chOff x="2453783" y="3192175"/>
            <a:chExt cx="688736" cy="2091750"/>
          </a:xfrm>
        </p:grpSpPr>
        <p:sp>
          <p:nvSpPr>
            <p:cNvPr id="9097" name="Google Shape;9097;p340"/>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340"/>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340"/>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340"/>
            <p:cNvSpPr/>
            <p:nvPr/>
          </p:nvSpPr>
          <p:spPr>
            <a:xfrm>
              <a:off x="2483625" y="4030650"/>
              <a:ext cx="151700" cy="239750"/>
            </a:xfrm>
            <a:custGeom>
              <a:rect b="b" l="l" r="r" t="t"/>
              <a:pathLst>
                <a:path extrusionOk="0" h="9590" w="6068">
                  <a:moveTo>
                    <a:pt x="558" y="1"/>
                  </a:moveTo>
                  <a:lnTo>
                    <a:pt x="1" y="578"/>
                  </a:lnTo>
                  <a:cubicBezTo>
                    <a:pt x="1" y="578"/>
                    <a:pt x="856" y="1393"/>
                    <a:pt x="1672" y="2428"/>
                  </a:cubicBezTo>
                  <a:cubicBezTo>
                    <a:pt x="3084" y="4119"/>
                    <a:pt x="3303" y="4934"/>
                    <a:pt x="3343" y="5253"/>
                  </a:cubicBezTo>
                  <a:cubicBezTo>
                    <a:pt x="3442" y="6924"/>
                    <a:pt x="5372" y="9450"/>
                    <a:pt x="5451" y="9589"/>
                  </a:cubicBezTo>
                  <a:lnTo>
                    <a:pt x="6068" y="9112"/>
                  </a:lnTo>
                  <a:cubicBezTo>
                    <a:pt x="5551" y="8435"/>
                    <a:pt x="4178" y="6406"/>
                    <a:pt x="4138" y="5173"/>
                  </a:cubicBezTo>
                  <a:cubicBezTo>
                    <a:pt x="4059" y="3462"/>
                    <a:pt x="896" y="359"/>
                    <a:pt x="5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340"/>
            <p:cNvSpPr/>
            <p:nvPr/>
          </p:nvSpPr>
          <p:spPr>
            <a:xfrm flipH="1">
              <a:off x="2889369" y="3747924"/>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340"/>
            <p:cNvSpPr/>
            <p:nvPr/>
          </p:nvSpPr>
          <p:spPr>
            <a:xfrm>
              <a:off x="2642275" y="3317000"/>
              <a:ext cx="137775" cy="247700"/>
            </a:xfrm>
            <a:custGeom>
              <a:rect b="b" l="l" r="r" t="t"/>
              <a:pathLst>
                <a:path extrusionOk="0" h="9908" w="5511">
                  <a:moveTo>
                    <a:pt x="597" y="1"/>
                  </a:moveTo>
                  <a:lnTo>
                    <a:pt x="0" y="538"/>
                  </a:lnTo>
                  <a:cubicBezTo>
                    <a:pt x="0" y="538"/>
                    <a:pt x="796" y="1393"/>
                    <a:pt x="1572" y="2468"/>
                  </a:cubicBezTo>
                  <a:cubicBezTo>
                    <a:pt x="2865" y="4258"/>
                    <a:pt x="3064" y="5074"/>
                    <a:pt x="3064" y="5412"/>
                  </a:cubicBezTo>
                  <a:cubicBezTo>
                    <a:pt x="3024" y="7122"/>
                    <a:pt x="4795" y="9788"/>
                    <a:pt x="4874" y="9907"/>
                  </a:cubicBezTo>
                  <a:lnTo>
                    <a:pt x="5511" y="9450"/>
                  </a:lnTo>
                  <a:cubicBezTo>
                    <a:pt x="5053" y="8734"/>
                    <a:pt x="3800" y="6625"/>
                    <a:pt x="3820" y="5412"/>
                  </a:cubicBezTo>
                  <a:cubicBezTo>
                    <a:pt x="3860" y="3681"/>
                    <a:pt x="916" y="379"/>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340"/>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340"/>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340"/>
            <p:cNvSpPr/>
            <p:nvPr/>
          </p:nvSpPr>
          <p:spPr>
            <a:xfrm flipH="1">
              <a:off x="2482633" y="3598528"/>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340"/>
            <p:cNvSpPr/>
            <p:nvPr/>
          </p:nvSpPr>
          <p:spPr>
            <a:xfrm flipH="1">
              <a:off x="2453783" y="3720378"/>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340"/>
            <p:cNvSpPr/>
            <p:nvPr/>
          </p:nvSpPr>
          <p:spPr>
            <a:xfrm flipH="1">
              <a:off x="2673583" y="3714403"/>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340"/>
            <p:cNvSpPr/>
            <p:nvPr/>
          </p:nvSpPr>
          <p:spPr>
            <a:xfrm flipH="1">
              <a:off x="2800844" y="3708649"/>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340"/>
            <p:cNvSpPr/>
            <p:nvPr/>
          </p:nvSpPr>
          <p:spPr>
            <a:xfrm>
              <a:off x="2760150" y="3192175"/>
              <a:ext cx="56700" cy="223825"/>
            </a:xfrm>
            <a:custGeom>
              <a:rect b="b" l="l" r="r" t="t"/>
              <a:pathLst>
                <a:path extrusionOk="0" h="8953" w="2268">
                  <a:moveTo>
                    <a:pt x="1233" y="1"/>
                  </a:moveTo>
                  <a:lnTo>
                    <a:pt x="497" y="180"/>
                  </a:lnTo>
                  <a:cubicBezTo>
                    <a:pt x="676" y="797"/>
                    <a:pt x="1015" y="2607"/>
                    <a:pt x="597" y="3502"/>
                  </a:cubicBezTo>
                  <a:cubicBezTo>
                    <a:pt x="0" y="4775"/>
                    <a:pt x="1194" y="8594"/>
                    <a:pt x="1373" y="8953"/>
                  </a:cubicBezTo>
                  <a:lnTo>
                    <a:pt x="2268" y="7898"/>
                  </a:lnTo>
                  <a:cubicBezTo>
                    <a:pt x="2268" y="7898"/>
                    <a:pt x="1870" y="7083"/>
                    <a:pt x="1572" y="6168"/>
                  </a:cubicBezTo>
                  <a:cubicBezTo>
                    <a:pt x="1054" y="4576"/>
                    <a:pt x="1154" y="3920"/>
                    <a:pt x="1273" y="3701"/>
                  </a:cubicBezTo>
                  <a:cubicBezTo>
                    <a:pt x="1870" y="2448"/>
                    <a:pt x="1253" y="100"/>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340"/>
          <p:cNvGrpSpPr/>
          <p:nvPr/>
        </p:nvGrpSpPr>
        <p:grpSpPr>
          <a:xfrm>
            <a:off x="1200" y="3859399"/>
            <a:ext cx="9143915" cy="1284006"/>
            <a:chOff x="1200" y="3859399"/>
            <a:chExt cx="9143915" cy="1284006"/>
          </a:xfrm>
        </p:grpSpPr>
        <p:sp>
          <p:nvSpPr>
            <p:cNvPr id="9111" name="Google Shape;9111;p340"/>
            <p:cNvSpPr/>
            <p:nvPr/>
          </p:nvSpPr>
          <p:spPr>
            <a:xfrm>
              <a:off x="1200" y="4557296"/>
              <a:ext cx="9143915" cy="583051"/>
            </a:xfrm>
            <a:custGeom>
              <a:rect b="b" l="l" r="r" t="t"/>
              <a:pathLst>
                <a:path extrusionOk="0" h="19118" w="152240">
                  <a:moveTo>
                    <a:pt x="0" y="1"/>
                  </a:moveTo>
                  <a:lnTo>
                    <a:pt x="0" y="19118"/>
                  </a:lnTo>
                  <a:lnTo>
                    <a:pt x="152239" y="19118"/>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340"/>
            <p:cNvSpPr/>
            <p:nvPr/>
          </p:nvSpPr>
          <p:spPr>
            <a:xfrm flipH="1">
              <a:off x="5646880" y="3859399"/>
              <a:ext cx="3498124" cy="1284006"/>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340"/>
            <p:cNvSpPr/>
            <p:nvPr/>
          </p:nvSpPr>
          <p:spPr>
            <a:xfrm>
              <a:off x="2922450" y="45684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4" name="Google Shape;9114;p340"/>
          <p:cNvSpPr txBox="1"/>
          <p:nvPr>
            <p:ph type="title"/>
          </p:nvPr>
        </p:nvSpPr>
        <p:spPr>
          <a:xfrm>
            <a:off x="2342450" y="1846650"/>
            <a:ext cx="4461300" cy="145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9115" name="Google Shape;9115;p340"/>
          <p:cNvGrpSpPr/>
          <p:nvPr/>
        </p:nvGrpSpPr>
        <p:grpSpPr>
          <a:xfrm flipH="1">
            <a:off x="5511225" y="207125"/>
            <a:ext cx="796225" cy="381475"/>
            <a:chOff x="3566300" y="405200"/>
            <a:chExt cx="796225" cy="381475"/>
          </a:xfrm>
        </p:grpSpPr>
        <p:sp>
          <p:nvSpPr>
            <p:cNvPr id="9116" name="Google Shape;9116;p340"/>
            <p:cNvSpPr/>
            <p:nvPr/>
          </p:nvSpPr>
          <p:spPr>
            <a:xfrm>
              <a:off x="3639900" y="670775"/>
              <a:ext cx="221325" cy="115900"/>
            </a:xfrm>
            <a:custGeom>
              <a:rect b="b" l="l" r="r" t="t"/>
              <a:pathLst>
                <a:path extrusionOk="0" h="4636" w="8853">
                  <a:moveTo>
                    <a:pt x="0" y="1"/>
                  </a:moveTo>
                  <a:lnTo>
                    <a:pt x="3163" y="4636"/>
                  </a:lnTo>
                  <a:lnTo>
                    <a:pt x="8852" y="2408"/>
                  </a:lnTo>
                  <a:cubicBezTo>
                    <a:pt x="8394" y="2292"/>
                    <a:pt x="7965" y="2243"/>
                    <a:pt x="7567" y="2243"/>
                  </a:cubicBezTo>
                  <a:cubicBezTo>
                    <a:pt x="5219" y="2243"/>
                    <a:pt x="3939" y="3959"/>
                    <a:pt x="3939" y="3959"/>
                  </a:cubicBezTo>
                  <a:cubicBezTo>
                    <a:pt x="3442" y="976"/>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340"/>
            <p:cNvSpPr/>
            <p:nvPr/>
          </p:nvSpPr>
          <p:spPr>
            <a:xfrm>
              <a:off x="3566300" y="527050"/>
              <a:ext cx="174075" cy="71650"/>
            </a:xfrm>
            <a:custGeom>
              <a:rect b="b" l="l" r="r" t="t"/>
              <a:pathLst>
                <a:path extrusionOk="0" h="2866" w="6963">
                  <a:moveTo>
                    <a:pt x="0" y="1"/>
                  </a:moveTo>
                  <a:lnTo>
                    <a:pt x="3163" y="2865"/>
                  </a:lnTo>
                  <a:lnTo>
                    <a:pt x="6963" y="239"/>
                  </a:lnTo>
                  <a:cubicBezTo>
                    <a:pt x="6939" y="239"/>
                    <a:pt x="6916" y="239"/>
                    <a:pt x="6892" y="239"/>
                  </a:cubicBezTo>
                  <a:cubicBezTo>
                    <a:pt x="4499" y="239"/>
                    <a:pt x="3621" y="2249"/>
                    <a:pt x="3621" y="2249"/>
                  </a:cubicBezTo>
                  <a:cubicBezTo>
                    <a:pt x="2725" y="14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340"/>
            <p:cNvSpPr/>
            <p:nvPr/>
          </p:nvSpPr>
          <p:spPr>
            <a:xfrm>
              <a:off x="4188425" y="405200"/>
              <a:ext cx="174100" cy="71650"/>
            </a:xfrm>
            <a:custGeom>
              <a:rect b="b" l="l" r="r" t="t"/>
              <a:pathLst>
                <a:path extrusionOk="0" h="2866" w="6964">
                  <a:moveTo>
                    <a:pt x="1" y="1"/>
                  </a:moveTo>
                  <a:lnTo>
                    <a:pt x="3124" y="2866"/>
                  </a:lnTo>
                  <a:lnTo>
                    <a:pt x="6963" y="220"/>
                  </a:lnTo>
                  <a:cubicBezTo>
                    <a:pt x="6951" y="220"/>
                    <a:pt x="6939" y="220"/>
                    <a:pt x="6928" y="220"/>
                  </a:cubicBezTo>
                  <a:cubicBezTo>
                    <a:pt x="4488" y="220"/>
                    <a:pt x="3601" y="2249"/>
                    <a:pt x="3601" y="2249"/>
                  </a:cubicBezTo>
                  <a:cubicBezTo>
                    <a:pt x="2706" y="14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19" name="Shape 9119"/>
        <p:cNvGrpSpPr/>
        <p:nvPr/>
      </p:nvGrpSpPr>
      <p:grpSpPr>
        <a:xfrm>
          <a:off x="0" y="0"/>
          <a:ext cx="0" cy="0"/>
          <a:chOff x="0" y="0"/>
          <a:chExt cx="0" cy="0"/>
        </a:xfrm>
      </p:grpSpPr>
      <p:grpSp>
        <p:nvGrpSpPr>
          <p:cNvPr id="9120" name="Google Shape;9120;p341"/>
          <p:cNvGrpSpPr/>
          <p:nvPr/>
        </p:nvGrpSpPr>
        <p:grpSpPr>
          <a:xfrm>
            <a:off x="-31500" y="580334"/>
            <a:ext cx="9176798" cy="4580923"/>
            <a:chOff x="-31500" y="580334"/>
            <a:chExt cx="9176798" cy="4580923"/>
          </a:xfrm>
        </p:grpSpPr>
        <p:sp>
          <p:nvSpPr>
            <p:cNvPr id="9121" name="Google Shape;9121;p34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341"/>
            <p:cNvSpPr/>
            <p:nvPr/>
          </p:nvSpPr>
          <p:spPr>
            <a:xfrm>
              <a:off x="4989825" y="814550"/>
              <a:ext cx="4154084"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3" name="Google Shape;9123;p341"/>
            <p:cNvGrpSpPr/>
            <p:nvPr/>
          </p:nvGrpSpPr>
          <p:grpSpPr>
            <a:xfrm>
              <a:off x="1000" y="882375"/>
              <a:ext cx="9144299" cy="3772500"/>
              <a:chOff x="1000" y="425175"/>
              <a:chExt cx="9960025" cy="3772500"/>
            </a:xfrm>
          </p:grpSpPr>
          <p:sp>
            <p:nvSpPr>
              <p:cNvPr id="9124" name="Google Shape;9124;p341"/>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341"/>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341"/>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341"/>
            <p:cNvGrpSpPr/>
            <p:nvPr/>
          </p:nvGrpSpPr>
          <p:grpSpPr>
            <a:xfrm>
              <a:off x="-31500" y="580334"/>
              <a:ext cx="915984" cy="3994163"/>
              <a:chOff x="2008200" y="2578500"/>
              <a:chExt cx="446125" cy="1945525"/>
            </a:xfrm>
          </p:grpSpPr>
          <p:sp>
            <p:nvSpPr>
              <p:cNvPr id="9128" name="Google Shape;9128;p34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34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34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34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34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34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341"/>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341"/>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341"/>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341"/>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341"/>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9" name="Google Shape;9139;p341"/>
            <p:cNvSpPr/>
            <p:nvPr/>
          </p:nvSpPr>
          <p:spPr>
            <a:xfrm flipH="1">
              <a:off x="1010" y="4279725"/>
              <a:ext cx="9143915" cy="881532"/>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0" name="Google Shape;9140;p341"/>
            <p:cNvGrpSpPr/>
            <p:nvPr/>
          </p:nvGrpSpPr>
          <p:grpSpPr>
            <a:xfrm>
              <a:off x="1000" y="4108700"/>
              <a:ext cx="3890575" cy="1052550"/>
              <a:chOff x="-3486600" y="4458175"/>
              <a:chExt cx="3890575" cy="1052550"/>
            </a:xfrm>
          </p:grpSpPr>
          <p:sp>
            <p:nvSpPr>
              <p:cNvPr id="9141" name="Google Shape;9141;p341"/>
              <p:cNvSpPr/>
              <p:nvPr/>
            </p:nvSpPr>
            <p:spPr>
              <a:xfrm>
                <a:off x="-2289025" y="46897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341"/>
              <p:cNvSpPr/>
              <p:nvPr/>
            </p:nvSpPr>
            <p:spPr>
              <a:xfrm>
                <a:off x="-3486600" y="44581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43" name="Google Shape;9143;p341"/>
          <p:cNvSpPr txBox="1"/>
          <p:nvPr>
            <p:ph type="title"/>
          </p:nvPr>
        </p:nvSpPr>
        <p:spPr>
          <a:xfrm>
            <a:off x="884475" y="1448275"/>
            <a:ext cx="3643200" cy="1460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8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9144" name="Google Shape;9144;p341"/>
          <p:cNvSpPr txBox="1"/>
          <p:nvPr>
            <p:ph idx="1" type="subTitle"/>
          </p:nvPr>
        </p:nvSpPr>
        <p:spPr>
          <a:xfrm>
            <a:off x="884475" y="2740050"/>
            <a:ext cx="3643200" cy="85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87" name="Shape 587"/>
        <p:cNvGrpSpPr/>
        <p:nvPr/>
      </p:nvGrpSpPr>
      <p:grpSpPr>
        <a:xfrm>
          <a:off x="0" y="0"/>
          <a:ext cx="0" cy="0"/>
          <a:chOff x="0" y="0"/>
          <a:chExt cx="0" cy="0"/>
        </a:xfrm>
      </p:grpSpPr>
      <p:grpSp>
        <p:nvGrpSpPr>
          <p:cNvPr id="588" name="Google Shape;588;p35"/>
          <p:cNvGrpSpPr/>
          <p:nvPr/>
        </p:nvGrpSpPr>
        <p:grpSpPr>
          <a:xfrm flipH="1">
            <a:off x="-231432" y="-194718"/>
            <a:ext cx="10423391" cy="6350726"/>
            <a:chOff x="-1015917" y="-194718"/>
            <a:chExt cx="10423391" cy="6350726"/>
          </a:xfrm>
        </p:grpSpPr>
        <p:grpSp>
          <p:nvGrpSpPr>
            <p:cNvPr id="589" name="Google Shape;589;p35"/>
            <p:cNvGrpSpPr/>
            <p:nvPr/>
          </p:nvGrpSpPr>
          <p:grpSpPr>
            <a:xfrm>
              <a:off x="-1015917" y="3382634"/>
              <a:ext cx="3166609" cy="2773374"/>
              <a:chOff x="781976" y="1381279"/>
              <a:chExt cx="4141524" cy="3627221"/>
            </a:xfrm>
          </p:grpSpPr>
          <p:sp>
            <p:nvSpPr>
              <p:cNvPr id="590" name="Google Shape;590;p35"/>
              <p:cNvSpPr/>
              <p:nvPr/>
            </p:nvSpPr>
            <p:spPr>
              <a:xfrm>
                <a:off x="781976" y="1381279"/>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5"/>
            <p:cNvGrpSpPr/>
            <p:nvPr/>
          </p:nvGrpSpPr>
          <p:grpSpPr>
            <a:xfrm>
              <a:off x="34350" y="-98106"/>
              <a:ext cx="678875" cy="5339725"/>
              <a:chOff x="1252200" y="-178968"/>
              <a:chExt cx="678875" cy="5339725"/>
            </a:xfrm>
          </p:grpSpPr>
          <p:sp>
            <p:nvSpPr>
              <p:cNvPr id="593" name="Google Shape;593;p35"/>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3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5"/>
            <p:cNvGrpSpPr/>
            <p:nvPr/>
          </p:nvGrpSpPr>
          <p:grpSpPr>
            <a:xfrm>
              <a:off x="8524800" y="-194718"/>
              <a:ext cx="619200" cy="5338225"/>
              <a:chOff x="8524800" y="-194718"/>
              <a:chExt cx="619200" cy="5338225"/>
            </a:xfrm>
          </p:grpSpPr>
          <p:sp>
            <p:nvSpPr>
              <p:cNvPr id="598" name="Google Shape;598;p35"/>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5"/>
            <p:cNvGrpSpPr/>
            <p:nvPr/>
          </p:nvGrpSpPr>
          <p:grpSpPr>
            <a:xfrm>
              <a:off x="-222044" y="4207621"/>
              <a:ext cx="1870524" cy="1067180"/>
              <a:chOff x="137276" y="3854024"/>
              <a:chExt cx="1762650" cy="1005635"/>
            </a:xfrm>
          </p:grpSpPr>
          <p:grpSp>
            <p:nvGrpSpPr>
              <p:cNvPr id="608" name="Google Shape;608;p35"/>
              <p:cNvGrpSpPr/>
              <p:nvPr/>
            </p:nvGrpSpPr>
            <p:grpSpPr>
              <a:xfrm>
                <a:off x="137276" y="3854024"/>
                <a:ext cx="1762650" cy="1005635"/>
                <a:chOff x="2083436" y="2909224"/>
                <a:chExt cx="2212439" cy="1262250"/>
              </a:xfrm>
            </p:grpSpPr>
            <p:sp>
              <p:nvSpPr>
                <p:cNvPr id="609" name="Google Shape;609;p3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3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35"/>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6" name="Google Shape;616;p35"/>
          <p:cNvSpPr txBox="1"/>
          <p:nvPr>
            <p:ph idx="1" type="subTitle"/>
          </p:nvPr>
        </p:nvSpPr>
        <p:spPr>
          <a:xfrm>
            <a:off x="1229586"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7" name="Google Shape;617;p35"/>
          <p:cNvSpPr txBox="1"/>
          <p:nvPr>
            <p:ph idx="2" type="subTitle"/>
          </p:nvPr>
        </p:nvSpPr>
        <p:spPr>
          <a:xfrm>
            <a:off x="3524779"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8" name="Google Shape;618;p35"/>
          <p:cNvSpPr txBox="1"/>
          <p:nvPr>
            <p:ph idx="3" type="subTitle"/>
          </p:nvPr>
        </p:nvSpPr>
        <p:spPr>
          <a:xfrm>
            <a:off x="5820593"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9" name="Google Shape;619;p35"/>
          <p:cNvSpPr txBox="1"/>
          <p:nvPr>
            <p:ph idx="4" type="subTitle"/>
          </p:nvPr>
        </p:nvSpPr>
        <p:spPr>
          <a:xfrm>
            <a:off x="1229586"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0" name="Google Shape;620;p35"/>
          <p:cNvSpPr txBox="1"/>
          <p:nvPr>
            <p:ph idx="5" type="subTitle"/>
          </p:nvPr>
        </p:nvSpPr>
        <p:spPr>
          <a:xfrm>
            <a:off x="3524779"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1" name="Google Shape;621;p35"/>
          <p:cNvSpPr txBox="1"/>
          <p:nvPr>
            <p:ph idx="6" type="subTitle"/>
          </p:nvPr>
        </p:nvSpPr>
        <p:spPr>
          <a:xfrm>
            <a:off x="5820593"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45" name="Shape 9145"/>
        <p:cNvGrpSpPr/>
        <p:nvPr/>
      </p:nvGrpSpPr>
      <p:grpSpPr>
        <a:xfrm>
          <a:off x="0" y="0"/>
          <a:ext cx="0" cy="0"/>
          <a:chOff x="0" y="0"/>
          <a:chExt cx="0" cy="0"/>
        </a:xfrm>
      </p:grpSpPr>
      <p:sp>
        <p:nvSpPr>
          <p:cNvPr id="9146" name="Google Shape;9146;p342"/>
          <p:cNvSpPr/>
          <p:nvPr>
            <p:ph idx="2" type="pic"/>
          </p:nvPr>
        </p:nvSpPr>
        <p:spPr>
          <a:xfrm>
            <a:off x="-28650" y="0"/>
            <a:ext cx="9201300" cy="5143500"/>
          </a:xfrm>
          <a:prstGeom prst="rect">
            <a:avLst/>
          </a:prstGeom>
          <a:noFill/>
          <a:ln>
            <a:noFill/>
          </a:ln>
        </p:spPr>
      </p:sp>
      <p:sp>
        <p:nvSpPr>
          <p:cNvPr id="9147" name="Google Shape;9147;p342"/>
          <p:cNvSpPr txBox="1"/>
          <p:nvPr>
            <p:ph type="title"/>
          </p:nvPr>
        </p:nvSpPr>
        <p:spPr>
          <a:xfrm>
            <a:off x="716700" y="574625"/>
            <a:ext cx="7710600" cy="5367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48" name="Shape 9148"/>
        <p:cNvGrpSpPr/>
        <p:nvPr/>
      </p:nvGrpSpPr>
      <p:grpSpPr>
        <a:xfrm>
          <a:off x="0" y="0"/>
          <a:ext cx="0" cy="0"/>
          <a:chOff x="0" y="0"/>
          <a:chExt cx="0" cy="0"/>
        </a:xfrm>
      </p:grpSpPr>
      <p:grpSp>
        <p:nvGrpSpPr>
          <p:cNvPr id="9149" name="Google Shape;9149;p343"/>
          <p:cNvGrpSpPr/>
          <p:nvPr/>
        </p:nvGrpSpPr>
        <p:grpSpPr>
          <a:xfrm>
            <a:off x="-145200" y="-14850"/>
            <a:ext cx="9909202" cy="5358975"/>
            <a:chOff x="-154725" y="213750"/>
            <a:chExt cx="9909202" cy="5358975"/>
          </a:xfrm>
        </p:grpSpPr>
        <p:sp>
          <p:nvSpPr>
            <p:cNvPr id="9150" name="Google Shape;9150;p343"/>
            <p:cNvSpPr/>
            <p:nvPr/>
          </p:nvSpPr>
          <p:spPr>
            <a:xfrm flipH="1">
              <a:off x="638" y="435800"/>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9151" name="Google Shape;9151;p343"/>
            <p:cNvGrpSpPr/>
            <p:nvPr/>
          </p:nvGrpSpPr>
          <p:grpSpPr>
            <a:xfrm flipH="1">
              <a:off x="-65775" y="853229"/>
              <a:ext cx="9224837" cy="3772500"/>
              <a:chOff x="1000" y="425175"/>
              <a:chExt cx="10047748" cy="3772500"/>
            </a:xfrm>
          </p:grpSpPr>
          <p:sp>
            <p:nvSpPr>
              <p:cNvPr id="9152" name="Google Shape;9152;p343"/>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343"/>
              <p:cNvSpPr/>
              <p:nvPr/>
            </p:nvSpPr>
            <p:spPr>
              <a:xfrm flipH="1">
                <a:off x="6155341" y="670921"/>
                <a:ext cx="3893407"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343"/>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5" name="Google Shape;9155;p343"/>
            <p:cNvSpPr/>
            <p:nvPr/>
          </p:nvSpPr>
          <p:spPr>
            <a:xfrm flipH="1" rot="1172008">
              <a:off x="182905" y="2333011"/>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343"/>
            <p:cNvSpPr/>
            <p:nvPr/>
          </p:nvSpPr>
          <p:spPr>
            <a:xfrm flipH="1">
              <a:off x="144928" y="3016312"/>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343"/>
            <p:cNvSpPr/>
            <p:nvPr/>
          </p:nvSpPr>
          <p:spPr>
            <a:xfrm flipH="1">
              <a:off x="507321" y="3696637"/>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343"/>
            <p:cNvSpPr/>
            <p:nvPr/>
          </p:nvSpPr>
          <p:spPr>
            <a:xfrm rot="-1171966">
              <a:off x="7481991" y="1586208"/>
              <a:ext cx="1851770" cy="283489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343"/>
            <p:cNvSpPr/>
            <p:nvPr/>
          </p:nvSpPr>
          <p:spPr>
            <a:xfrm>
              <a:off x="7195278" y="2437678"/>
              <a:ext cx="2185753" cy="1725288"/>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0" name="Google Shape;9160;p343"/>
            <p:cNvGrpSpPr/>
            <p:nvPr/>
          </p:nvGrpSpPr>
          <p:grpSpPr>
            <a:xfrm flipH="1">
              <a:off x="15148" y="3216396"/>
              <a:ext cx="9143915" cy="1760949"/>
              <a:chOff x="1901275" y="3186546"/>
              <a:chExt cx="9143915" cy="1760949"/>
            </a:xfrm>
          </p:grpSpPr>
          <p:sp>
            <p:nvSpPr>
              <p:cNvPr id="9161" name="Google Shape;9161;p343"/>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343"/>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343"/>
            <p:cNvGrpSpPr/>
            <p:nvPr/>
          </p:nvGrpSpPr>
          <p:grpSpPr>
            <a:xfrm flipH="1">
              <a:off x="-23237" y="213750"/>
              <a:ext cx="9088300" cy="4778750"/>
              <a:chOff x="1995275" y="183900"/>
              <a:chExt cx="9088300" cy="4778750"/>
            </a:xfrm>
          </p:grpSpPr>
          <p:sp>
            <p:nvSpPr>
              <p:cNvPr id="9164" name="Google Shape;9164;p343"/>
              <p:cNvSpPr/>
              <p:nvPr/>
            </p:nvSpPr>
            <p:spPr>
              <a:xfrm>
                <a:off x="2169825" y="637450"/>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343"/>
              <p:cNvSpPr/>
              <p:nvPr/>
            </p:nvSpPr>
            <p:spPr>
              <a:xfrm>
                <a:off x="1998250" y="1299400"/>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343"/>
              <p:cNvSpPr/>
              <p:nvPr/>
            </p:nvSpPr>
            <p:spPr>
              <a:xfrm>
                <a:off x="1995275" y="183900"/>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343"/>
              <p:cNvSpPr/>
              <p:nvPr/>
            </p:nvSpPr>
            <p:spPr>
              <a:xfrm>
                <a:off x="2586075" y="783175"/>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343"/>
              <p:cNvSpPr/>
              <p:nvPr/>
            </p:nvSpPr>
            <p:spPr>
              <a:xfrm>
                <a:off x="2737750" y="2338275"/>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343"/>
              <p:cNvSpPr/>
              <p:nvPr/>
            </p:nvSpPr>
            <p:spPr>
              <a:xfrm>
                <a:off x="2488600" y="390300"/>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343"/>
              <p:cNvSpPr/>
              <p:nvPr/>
            </p:nvSpPr>
            <p:spPr>
              <a:xfrm>
                <a:off x="2373725" y="1298900"/>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343"/>
              <p:cNvSpPr/>
              <p:nvPr/>
            </p:nvSpPr>
            <p:spPr>
              <a:xfrm>
                <a:off x="2418475" y="185400"/>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343"/>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343"/>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343"/>
              <p:cNvSpPr/>
              <p:nvPr/>
            </p:nvSpPr>
            <p:spPr>
              <a:xfrm>
                <a:off x="2436875" y="3523400"/>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343"/>
              <p:cNvSpPr/>
              <p:nvPr/>
            </p:nvSpPr>
            <p:spPr>
              <a:xfrm>
                <a:off x="2197175" y="185400"/>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34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34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34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34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34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343"/>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343"/>
            <p:cNvGrpSpPr/>
            <p:nvPr/>
          </p:nvGrpSpPr>
          <p:grpSpPr>
            <a:xfrm flipH="1">
              <a:off x="16062" y="4336875"/>
              <a:ext cx="9174363" cy="1235850"/>
              <a:chOff x="-2878337" y="4288775"/>
              <a:chExt cx="9174363" cy="1235850"/>
            </a:xfrm>
          </p:grpSpPr>
          <p:sp>
            <p:nvSpPr>
              <p:cNvPr id="9183" name="Google Shape;9183;p343"/>
              <p:cNvSpPr/>
              <p:nvPr/>
            </p:nvSpPr>
            <p:spPr>
              <a:xfrm>
                <a:off x="-2878337" y="4288775"/>
                <a:ext cx="9174363"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343"/>
              <p:cNvSpPr/>
              <p:nvPr/>
            </p:nvSpPr>
            <p:spPr>
              <a:xfrm>
                <a:off x="-2878337" y="4373325"/>
                <a:ext cx="7360353"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343"/>
            <p:cNvGrpSpPr/>
            <p:nvPr/>
          </p:nvGrpSpPr>
          <p:grpSpPr>
            <a:xfrm flipH="1">
              <a:off x="6172884" y="983779"/>
              <a:ext cx="1347250" cy="857900"/>
              <a:chOff x="3408650" y="513625"/>
              <a:chExt cx="1347250" cy="857900"/>
            </a:xfrm>
          </p:grpSpPr>
          <p:sp>
            <p:nvSpPr>
              <p:cNvPr id="9186" name="Google Shape;9186;p343"/>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343"/>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343"/>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343"/>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0" name="Google Shape;9190;p343"/>
            <p:cNvSpPr/>
            <p:nvPr/>
          </p:nvSpPr>
          <p:spPr>
            <a:xfrm flipH="1">
              <a:off x="-23219" y="4261675"/>
              <a:ext cx="3166344"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1" name="Google Shape;9191;p343"/>
          <p:cNvSpPr txBox="1"/>
          <p:nvPr>
            <p:ph hasCustomPrompt="1" type="title"/>
          </p:nvPr>
        </p:nvSpPr>
        <p:spPr>
          <a:xfrm>
            <a:off x="1956900" y="1773850"/>
            <a:ext cx="5230200" cy="107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192" name="Google Shape;9192;p343"/>
          <p:cNvSpPr txBox="1"/>
          <p:nvPr>
            <p:ph idx="1" type="subTitle"/>
          </p:nvPr>
        </p:nvSpPr>
        <p:spPr>
          <a:xfrm>
            <a:off x="1956900" y="2852348"/>
            <a:ext cx="5230200" cy="49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193" name="Shape 9193"/>
        <p:cNvGrpSpPr/>
        <p:nvPr/>
      </p:nvGrpSpPr>
      <p:grpSpPr>
        <a:xfrm>
          <a:off x="0" y="0"/>
          <a:ext cx="0" cy="0"/>
          <a:chOff x="0" y="0"/>
          <a:chExt cx="0" cy="0"/>
        </a:xfrm>
      </p:grpSpPr>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194" name="Shape 9194"/>
        <p:cNvGrpSpPr/>
        <p:nvPr/>
      </p:nvGrpSpPr>
      <p:grpSpPr>
        <a:xfrm>
          <a:off x="0" y="0"/>
          <a:ext cx="0" cy="0"/>
          <a:chOff x="0" y="0"/>
          <a:chExt cx="0" cy="0"/>
        </a:xfrm>
      </p:grpSpPr>
      <p:grpSp>
        <p:nvGrpSpPr>
          <p:cNvPr id="9195" name="Google Shape;9195;p345"/>
          <p:cNvGrpSpPr/>
          <p:nvPr/>
        </p:nvGrpSpPr>
        <p:grpSpPr>
          <a:xfrm>
            <a:off x="-152401" y="2864442"/>
            <a:ext cx="10131601" cy="2296796"/>
            <a:chOff x="-152401" y="2864442"/>
            <a:chExt cx="10131601" cy="2296796"/>
          </a:xfrm>
        </p:grpSpPr>
        <p:grpSp>
          <p:nvGrpSpPr>
            <p:cNvPr id="9196" name="Google Shape;9196;p345"/>
            <p:cNvGrpSpPr/>
            <p:nvPr/>
          </p:nvGrpSpPr>
          <p:grpSpPr>
            <a:xfrm>
              <a:off x="8225125" y="2864442"/>
              <a:ext cx="1754075" cy="2085825"/>
              <a:chOff x="4538975" y="2958950"/>
              <a:chExt cx="1754075" cy="1384550"/>
            </a:xfrm>
          </p:grpSpPr>
          <p:sp>
            <p:nvSpPr>
              <p:cNvPr id="9197" name="Google Shape;9197;p345"/>
              <p:cNvSpPr/>
              <p:nvPr/>
            </p:nvSpPr>
            <p:spPr>
              <a:xfrm>
                <a:off x="45389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345"/>
              <p:cNvSpPr/>
              <p:nvPr/>
            </p:nvSpPr>
            <p:spPr>
              <a:xfrm>
                <a:off x="50582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345"/>
            <p:cNvGrpSpPr/>
            <p:nvPr/>
          </p:nvGrpSpPr>
          <p:grpSpPr>
            <a:xfrm>
              <a:off x="-152401" y="3838347"/>
              <a:ext cx="6613846" cy="1314460"/>
              <a:chOff x="1748875" y="3472010"/>
              <a:chExt cx="6613846" cy="1421038"/>
            </a:xfrm>
          </p:grpSpPr>
          <p:sp>
            <p:nvSpPr>
              <p:cNvPr id="9200" name="Google Shape;9200;p345"/>
              <p:cNvSpPr/>
              <p:nvPr/>
            </p:nvSpPr>
            <p:spPr>
              <a:xfrm>
                <a:off x="1901275" y="4116025"/>
                <a:ext cx="6461446" cy="777023"/>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345"/>
              <p:cNvSpPr/>
              <p:nvPr/>
            </p:nvSpPr>
            <p:spPr>
              <a:xfrm>
                <a:off x="1748875" y="3472010"/>
                <a:ext cx="2828275"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2" name="Google Shape;9202;p34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3" name="Google Shape;9203;p3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204" name="Google Shape;9204;p345"/>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05" name="Google Shape;9205;p345"/>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06" name="Google Shape;9206;p345"/>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07" name="Google Shape;9207;p345"/>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08" name="Google Shape;9208;p345"/>
          <p:cNvSpPr txBox="1"/>
          <p:nvPr>
            <p:ph hasCustomPrompt="1" idx="5" type="title"/>
          </p:nvPr>
        </p:nvSpPr>
        <p:spPr>
          <a:xfrm>
            <a:off x="2151126"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9209" name="Google Shape;9209;p345"/>
          <p:cNvSpPr txBox="1"/>
          <p:nvPr>
            <p:ph hasCustomPrompt="1" idx="6" type="title"/>
          </p:nvPr>
        </p:nvSpPr>
        <p:spPr>
          <a:xfrm>
            <a:off x="2151113"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9210" name="Google Shape;9210;p345"/>
          <p:cNvSpPr txBox="1"/>
          <p:nvPr>
            <p:ph hasCustomPrompt="1" idx="7" type="title"/>
          </p:nvPr>
        </p:nvSpPr>
        <p:spPr>
          <a:xfrm>
            <a:off x="5383797"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9211" name="Google Shape;9211;p345"/>
          <p:cNvSpPr txBox="1"/>
          <p:nvPr>
            <p:ph hasCustomPrompt="1" idx="8" type="title"/>
          </p:nvPr>
        </p:nvSpPr>
        <p:spPr>
          <a:xfrm>
            <a:off x="5383784"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9212" name="Google Shape;9212;p345"/>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9213" name="Google Shape;9213;p345"/>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9214" name="Google Shape;9214;p345"/>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9215" name="Google Shape;9215;p345"/>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216" name="Shape 9216"/>
        <p:cNvGrpSpPr/>
        <p:nvPr/>
      </p:nvGrpSpPr>
      <p:grpSpPr>
        <a:xfrm>
          <a:off x="0" y="0"/>
          <a:ext cx="0" cy="0"/>
          <a:chOff x="0" y="0"/>
          <a:chExt cx="0" cy="0"/>
        </a:xfrm>
      </p:grpSpPr>
      <p:grpSp>
        <p:nvGrpSpPr>
          <p:cNvPr id="9217" name="Google Shape;9217;p346"/>
          <p:cNvGrpSpPr/>
          <p:nvPr/>
        </p:nvGrpSpPr>
        <p:grpSpPr>
          <a:xfrm>
            <a:off x="-11304" y="806175"/>
            <a:ext cx="9228911" cy="4334175"/>
            <a:chOff x="-11304" y="806175"/>
            <a:chExt cx="9228911" cy="4334175"/>
          </a:xfrm>
        </p:grpSpPr>
        <p:grpSp>
          <p:nvGrpSpPr>
            <p:cNvPr id="9218" name="Google Shape;9218;p346"/>
            <p:cNvGrpSpPr/>
            <p:nvPr/>
          </p:nvGrpSpPr>
          <p:grpSpPr>
            <a:xfrm>
              <a:off x="1000" y="806175"/>
              <a:ext cx="9144299" cy="3772500"/>
              <a:chOff x="1000" y="425175"/>
              <a:chExt cx="9960025" cy="3772500"/>
            </a:xfrm>
          </p:grpSpPr>
          <p:sp>
            <p:nvSpPr>
              <p:cNvPr id="9219" name="Google Shape;9219;p346"/>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346"/>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346"/>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2" name="Google Shape;9222;p346"/>
            <p:cNvGrpSpPr/>
            <p:nvPr/>
          </p:nvGrpSpPr>
          <p:grpSpPr>
            <a:xfrm>
              <a:off x="-11175" y="883134"/>
              <a:ext cx="915984" cy="3994163"/>
              <a:chOff x="2008200" y="2578500"/>
              <a:chExt cx="446125" cy="1945525"/>
            </a:xfrm>
          </p:grpSpPr>
          <p:sp>
            <p:nvSpPr>
              <p:cNvPr id="9223" name="Google Shape;9223;p34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34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34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34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34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34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34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34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34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34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34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4" name="Google Shape;9234;p346"/>
            <p:cNvGrpSpPr/>
            <p:nvPr/>
          </p:nvGrpSpPr>
          <p:grpSpPr>
            <a:xfrm flipH="1">
              <a:off x="-11304" y="4430150"/>
              <a:ext cx="9228911" cy="710200"/>
              <a:chOff x="1901275" y="4812450"/>
              <a:chExt cx="9228911" cy="710200"/>
            </a:xfrm>
          </p:grpSpPr>
          <p:sp>
            <p:nvSpPr>
              <p:cNvPr id="9235" name="Google Shape;9235;p346"/>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346"/>
              <p:cNvSpPr/>
              <p:nvPr/>
            </p:nvSpPr>
            <p:spPr>
              <a:xfrm>
                <a:off x="5467406" y="4812450"/>
                <a:ext cx="5662780"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37" name="Google Shape;9237;p346"/>
          <p:cNvSpPr txBox="1"/>
          <p:nvPr>
            <p:ph type="title"/>
          </p:nvPr>
        </p:nvSpPr>
        <p:spPr>
          <a:xfrm>
            <a:off x="865625" y="3231525"/>
            <a:ext cx="49029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2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9238" name="Google Shape;9238;p346"/>
          <p:cNvSpPr txBox="1"/>
          <p:nvPr>
            <p:ph idx="1" type="subTitle"/>
          </p:nvPr>
        </p:nvSpPr>
        <p:spPr>
          <a:xfrm>
            <a:off x="865625" y="1380075"/>
            <a:ext cx="4902900" cy="1908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239" name="Shape 9239"/>
        <p:cNvGrpSpPr/>
        <p:nvPr/>
      </p:nvGrpSpPr>
      <p:grpSpPr>
        <a:xfrm>
          <a:off x="0" y="0"/>
          <a:ext cx="0" cy="0"/>
          <a:chOff x="0" y="0"/>
          <a:chExt cx="0" cy="0"/>
        </a:xfrm>
      </p:grpSpPr>
      <p:grpSp>
        <p:nvGrpSpPr>
          <p:cNvPr id="9240" name="Google Shape;9240;p347"/>
          <p:cNvGrpSpPr/>
          <p:nvPr/>
        </p:nvGrpSpPr>
        <p:grpSpPr>
          <a:xfrm>
            <a:off x="-230119" y="99782"/>
            <a:ext cx="9399600" cy="5069249"/>
            <a:chOff x="-230119" y="99782"/>
            <a:chExt cx="9399600" cy="5069249"/>
          </a:xfrm>
        </p:grpSpPr>
        <p:grpSp>
          <p:nvGrpSpPr>
            <p:cNvPr id="9241" name="Google Shape;9241;p347"/>
            <p:cNvGrpSpPr/>
            <p:nvPr/>
          </p:nvGrpSpPr>
          <p:grpSpPr>
            <a:xfrm flipH="1">
              <a:off x="-230119" y="445013"/>
              <a:ext cx="9399600" cy="4716226"/>
              <a:chOff x="-31500" y="445013"/>
              <a:chExt cx="9399600" cy="4716226"/>
            </a:xfrm>
          </p:grpSpPr>
          <p:grpSp>
            <p:nvGrpSpPr>
              <p:cNvPr id="9242" name="Google Shape;9242;p347"/>
              <p:cNvGrpSpPr/>
              <p:nvPr/>
            </p:nvGrpSpPr>
            <p:grpSpPr>
              <a:xfrm>
                <a:off x="8218275" y="445013"/>
                <a:ext cx="1149825" cy="4456500"/>
                <a:chOff x="9933750" y="374363"/>
                <a:chExt cx="1149825" cy="4456500"/>
              </a:xfrm>
            </p:grpSpPr>
            <p:sp>
              <p:nvSpPr>
                <p:cNvPr id="9243" name="Google Shape;9243;p347"/>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347"/>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34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34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34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34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34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347"/>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347"/>
              <p:cNvGrpSpPr/>
              <p:nvPr/>
            </p:nvGrpSpPr>
            <p:grpSpPr>
              <a:xfrm>
                <a:off x="-31500" y="580334"/>
                <a:ext cx="915984" cy="3994163"/>
                <a:chOff x="2008200" y="2578500"/>
                <a:chExt cx="446125" cy="1945525"/>
              </a:xfrm>
            </p:grpSpPr>
            <p:sp>
              <p:nvSpPr>
                <p:cNvPr id="9252" name="Google Shape;9252;p34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34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34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34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34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34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347"/>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347"/>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347"/>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347"/>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347"/>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3" name="Google Shape;9263;p34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34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34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6" name="Google Shape;9266;p347"/>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7" name="Google Shape;9267;p347"/>
            <p:cNvGrpSpPr/>
            <p:nvPr/>
          </p:nvGrpSpPr>
          <p:grpSpPr>
            <a:xfrm>
              <a:off x="8205438" y="99782"/>
              <a:ext cx="450575" cy="397400"/>
              <a:chOff x="8512100" y="985082"/>
              <a:chExt cx="450575" cy="397400"/>
            </a:xfrm>
          </p:grpSpPr>
          <p:sp>
            <p:nvSpPr>
              <p:cNvPr id="9268" name="Google Shape;9268;p347"/>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347"/>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70" name="Google Shape;9270;p347"/>
          <p:cNvSpPr txBox="1"/>
          <p:nvPr>
            <p:ph type="title"/>
          </p:nvPr>
        </p:nvSpPr>
        <p:spPr>
          <a:xfrm>
            <a:off x="4190225" y="1084725"/>
            <a:ext cx="3798300" cy="1632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271" name="Google Shape;9271;p347"/>
          <p:cNvSpPr txBox="1"/>
          <p:nvPr>
            <p:ph idx="1" type="subTitle"/>
          </p:nvPr>
        </p:nvSpPr>
        <p:spPr>
          <a:xfrm>
            <a:off x="4190225" y="2854701"/>
            <a:ext cx="3798300" cy="78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72" name="Google Shape;9272;p347"/>
          <p:cNvSpPr/>
          <p:nvPr>
            <p:ph idx="2" type="pic"/>
          </p:nvPr>
        </p:nvSpPr>
        <p:spPr>
          <a:xfrm>
            <a:off x="935325" y="574625"/>
            <a:ext cx="2943600" cy="3714000"/>
          </a:xfrm>
          <a:prstGeom prst="rect">
            <a:avLst/>
          </a:prstGeom>
          <a:noFill/>
          <a:ln>
            <a:noFill/>
          </a:ln>
        </p:spPr>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273" name="Shape 9273"/>
        <p:cNvGrpSpPr/>
        <p:nvPr/>
      </p:nvGrpSpPr>
      <p:grpSpPr>
        <a:xfrm>
          <a:off x="0" y="0"/>
          <a:ext cx="0" cy="0"/>
          <a:chOff x="0" y="0"/>
          <a:chExt cx="0" cy="0"/>
        </a:xfrm>
      </p:grpSpPr>
      <p:grpSp>
        <p:nvGrpSpPr>
          <p:cNvPr id="9274" name="Google Shape;9274;p348"/>
          <p:cNvGrpSpPr/>
          <p:nvPr/>
        </p:nvGrpSpPr>
        <p:grpSpPr>
          <a:xfrm>
            <a:off x="-1015926" y="-194718"/>
            <a:ext cx="10423400" cy="6350744"/>
            <a:chOff x="-1015926" y="-194718"/>
            <a:chExt cx="10423400" cy="6350744"/>
          </a:xfrm>
        </p:grpSpPr>
        <p:grpSp>
          <p:nvGrpSpPr>
            <p:cNvPr id="9275" name="Google Shape;9275;p348"/>
            <p:cNvGrpSpPr/>
            <p:nvPr/>
          </p:nvGrpSpPr>
          <p:grpSpPr>
            <a:xfrm>
              <a:off x="-1015926" y="2989668"/>
              <a:ext cx="3615317" cy="3166358"/>
              <a:chOff x="781965" y="867328"/>
              <a:chExt cx="4728377" cy="4141195"/>
            </a:xfrm>
          </p:grpSpPr>
          <p:sp>
            <p:nvSpPr>
              <p:cNvPr id="9276" name="Google Shape;9276;p348"/>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348"/>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8" name="Google Shape;9278;p348"/>
            <p:cNvGrpSpPr/>
            <p:nvPr/>
          </p:nvGrpSpPr>
          <p:grpSpPr>
            <a:xfrm>
              <a:off x="34350" y="-98106"/>
              <a:ext cx="678875" cy="5339725"/>
              <a:chOff x="1252200" y="-178968"/>
              <a:chExt cx="678875" cy="5339725"/>
            </a:xfrm>
          </p:grpSpPr>
          <p:sp>
            <p:nvSpPr>
              <p:cNvPr id="9279" name="Google Shape;9279;p34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34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34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2" name="Google Shape;9282;p34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3" name="Google Shape;9283;p348"/>
            <p:cNvGrpSpPr/>
            <p:nvPr/>
          </p:nvGrpSpPr>
          <p:grpSpPr>
            <a:xfrm>
              <a:off x="8524800" y="-194718"/>
              <a:ext cx="619200" cy="5338225"/>
              <a:chOff x="8524800" y="-194718"/>
              <a:chExt cx="619200" cy="5338225"/>
            </a:xfrm>
          </p:grpSpPr>
          <p:sp>
            <p:nvSpPr>
              <p:cNvPr id="9284" name="Google Shape;9284;p34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34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34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34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34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34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34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34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34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348"/>
            <p:cNvGrpSpPr/>
            <p:nvPr/>
          </p:nvGrpSpPr>
          <p:grpSpPr>
            <a:xfrm>
              <a:off x="-222044" y="4207621"/>
              <a:ext cx="1870524" cy="1067180"/>
              <a:chOff x="137276" y="3854024"/>
              <a:chExt cx="1762650" cy="1005635"/>
            </a:xfrm>
          </p:grpSpPr>
          <p:grpSp>
            <p:nvGrpSpPr>
              <p:cNvPr id="9294" name="Google Shape;9294;p348"/>
              <p:cNvGrpSpPr/>
              <p:nvPr/>
            </p:nvGrpSpPr>
            <p:grpSpPr>
              <a:xfrm>
                <a:off x="137276" y="3854024"/>
                <a:ext cx="1762650" cy="1005635"/>
                <a:chOff x="2083436" y="2909224"/>
                <a:chExt cx="2212439" cy="1262250"/>
              </a:xfrm>
            </p:grpSpPr>
            <p:sp>
              <p:nvSpPr>
                <p:cNvPr id="9295" name="Google Shape;9295;p34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348"/>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7" name="Google Shape;9297;p348"/>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8" name="Google Shape;9298;p348"/>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348"/>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34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1" name="Google Shape;9301;p348"/>
          <p:cNvSpPr txBox="1"/>
          <p:nvPr>
            <p:ph type="title"/>
          </p:nvPr>
        </p:nvSpPr>
        <p:spPr>
          <a:xfrm>
            <a:off x="903145" y="1311538"/>
            <a:ext cx="2759700" cy="10893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02" name="Google Shape;9302;p348"/>
          <p:cNvSpPr txBox="1"/>
          <p:nvPr>
            <p:ph idx="1" type="subTitle"/>
          </p:nvPr>
        </p:nvSpPr>
        <p:spPr>
          <a:xfrm>
            <a:off x="903145" y="2476863"/>
            <a:ext cx="2759700" cy="9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9303" name="Shape 9303"/>
        <p:cNvGrpSpPr/>
        <p:nvPr/>
      </p:nvGrpSpPr>
      <p:grpSpPr>
        <a:xfrm>
          <a:off x="0" y="0"/>
          <a:ext cx="0" cy="0"/>
          <a:chOff x="0" y="0"/>
          <a:chExt cx="0" cy="0"/>
        </a:xfrm>
      </p:grpSpPr>
      <p:grpSp>
        <p:nvGrpSpPr>
          <p:cNvPr id="9304" name="Google Shape;9304;p349"/>
          <p:cNvGrpSpPr/>
          <p:nvPr/>
        </p:nvGrpSpPr>
        <p:grpSpPr>
          <a:xfrm>
            <a:off x="-486967" y="445013"/>
            <a:ext cx="9890260" cy="5138650"/>
            <a:chOff x="-486967" y="445013"/>
            <a:chExt cx="9890260" cy="5138650"/>
          </a:xfrm>
        </p:grpSpPr>
        <p:grpSp>
          <p:nvGrpSpPr>
            <p:cNvPr id="9305" name="Google Shape;9305;p349"/>
            <p:cNvGrpSpPr/>
            <p:nvPr/>
          </p:nvGrpSpPr>
          <p:grpSpPr>
            <a:xfrm>
              <a:off x="-31500" y="445013"/>
              <a:ext cx="9399600" cy="4716226"/>
              <a:chOff x="-31500" y="445013"/>
              <a:chExt cx="9399600" cy="4716226"/>
            </a:xfrm>
          </p:grpSpPr>
          <p:grpSp>
            <p:nvGrpSpPr>
              <p:cNvPr id="9306" name="Google Shape;9306;p349"/>
              <p:cNvGrpSpPr/>
              <p:nvPr/>
            </p:nvGrpSpPr>
            <p:grpSpPr>
              <a:xfrm>
                <a:off x="8218275" y="445013"/>
                <a:ext cx="1149825" cy="4456500"/>
                <a:chOff x="9933750" y="374363"/>
                <a:chExt cx="1149825" cy="4456500"/>
              </a:xfrm>
            </p:grpSpPr>
            <p:sp>
              <p:nvSpPr>
                <p:cNvPr id="9307" name="Google Shape;9307;p349"/>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349"/>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34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34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34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34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34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349"/>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349"/>
              <p:cNvGrpSpPr/>
              <p:nvPr/>
            </p:nvGrpSpPr>
            <p:grpSpPr>
              <a:xfrm>
                <a:off x="-31500" y="580334"/>
                <a:ext cx="915984" cy="3994163"/>
                <a:chOff x="2008200" y="2578500"/>
                <a:chExt cx="446125" cy="1945525"/>
              </a:xfrm>
            </p:grpSpPr>
            <p:sp>
              <p:nvSpPr>
                <p:cNvPr id="9316" name="Google Shape;9316;p34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34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34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34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34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34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349"/>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34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34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34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34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7" name="Google Shape;9327;p34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34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34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349"/>
            <p:cNvGrpSpPr/>
            <p:nvPr/>
          </p:nvGrpSpPr>
          <p:grpSpPr>
            <a:xfrm>
              <a:off x="6306470" y="3700937"/>
              <a:ext cx="3096824" cy="1882725"/>
              <a:chOff x="6306470" y="3700937"/>
              <a:chExt cx="3096824" cy="1882725"/>
            </a:xfrm>
          </p:grpSpPr>
          <p:sp>
            <p:nvSpPr>
              <p:cNvPr id="9331" name="Google Shape;9331;p349"/>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349"/>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349"/>
            <p:cNvGrpSpPr/>
            <p:nvPr/>
          </p:nvGrpSpPr>
          <p:grpSpPr>
            <a:xfrm flipH="1">
              <a:off x="-486967" y="3338203"/>
              <a:ext cx="1663214" cy="1977830"/>
              <a:chOff x="4234175" y="2958950"/>
              <a:chExt cx="1754075" cy="1384550"/>
            </a:xfrm>
          </p:grpSpPr>
          <p:sp>
            <p:nvSpPr>
              <p:cNvPr id="9334" name="Google Shape;9334;p349"/>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349"/>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36" name="Google Shape;9336;p349"/>
          <p:cNvSpPr txBox="1"/>
          <p:nvPr>
            <p:ph type="title"/>
          </p:nvPr>
        </p:nvSpPr>
        <p:spPr>
          <a:xfrm>
            <a:off x="924751" y="1740375"/>
            <a:ext cx="3690300" cy="6609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37" name="Google Shape;9337;p349"/>
          <p:cNvSpPr txBox="1"/>
          <p:nvPr>
            <p:ph idx="1" type="subTitle"/>
          </p:nvPr>
        </p:nvSpPr>
        <p:spPr>
          <a:xfrm>
            <a:off x="924751" y="2477450"/>
            <a:ext cx="36903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9338" name="Shape 9338"/>
        <p:cNvGrpSpPr/>
        <p:nvPr/>
      </p:nvGrpSpPr>
      <p:grpSpPr>
        <a:xfrm>
          <a:off x="0" y="0"/>
          <a:ext cx="0" cy="0"/>
          <a:chOff x="0" y="0"/>
          <a:chExt cx="0" cy="0"/>
        </a:xfrm>
      </p:grpSpPr>
      <p:grpSp>
        <p:nvGrpSpPr>
          <p:cNvPr id="9339" name="Google Shape;9339;p350"/>
          <p:cNvGrpSpPr/>
          <p:nvPr/>
        </p:nvGrpSpPr>
        <p:grpSpPr>
          <a:xfrm>
            <a:off x="-230119" y="99782"/>
            <a:ext cx="9399600" cy="5069249"/>
            <a:chOff x="-230119" y="99782"/>
            <a:chExt cx="9399600" cy="5069249"/>
          </a:xfrm>
        </p:grpSpPr>
        <p:grpSp>
          <p:nvGrpSpPr>
            <p:cNvPr id="9340" name="Google Shape;9340;p350"/>
            <p:cNvGrpSpPr/>
            <p:nvPr/>
          </p:nvGrpSpPr>
          <p:grpSpPr>
            <a:xfrm flipH="1">
              <a:off x="-230119" y="445013"/>
              <a:ext cx="9399600" cy="4716226"/>
              <a:chOff x="-31500" y="445013"/>
              <a:chExt cx="9399600" cy="4716226"/>
            </a:xfrm>
          </p:grpSpPr>
          <p:grpSp>
            <p:nvGrpSpPr>
              <p:cNvPr id="9341" name="Google Shape;9341;p350"/>
              <p:cNvGrpSpPr/>
              <p:nvPr/>
            </p:nvGrpSpPr>
            <p:grpSpPr>
              <a:xfrm>
                <a:off x="8218275" y="445013"/>
                <a:ext cx="1149825" cy="4456500"/>
                <a:chOff x="9933750" y="374363"/>
                <a:chExt cx="1149825" cy="4456500"/>
              </a:xfrm>
            </p:grpSpPr>
            <p:sp>
              <p:nvSpPr>
                <p:cNvPr id="9342" name="Google Shape;9342;p350"/>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350"/>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350"/>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350"/>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350"/>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350"/>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350"/>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350"/>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350"/>
              <p:cNvGrpSpPr/>
              <p:nvPr/>
            </p:nvGrpSpPr>
            <p:grpSpPr>
              <a:xfrm>
                <a:off x="-31500" y="580334"/>
                <a:ext cx="915984" cy="3994163"/>
                <a:chOff x="2008200" y="2578500"/>
                <a:chExt cx="446125" cy="1945525"/>
              </a:xfrm>
            </p:grpSpPr>
            <p:sp>
              <p:nvSpPr>
                <p:cNvPr id="9351" name="Google Shape;9351;p35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35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35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35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35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35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35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35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35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35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35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2" name="Google Shape;9362;p350"/>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35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350"/>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5" name="Google Shape;9365;p350"/>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6" name="Google Shape;9366;p350"/>
            <p:cNvGrpSpPr/>
            <p:nvPr/>
          </p:nvGrpSpPr>
          <p:grpSpPr>
            <a:xfrm>
              <a:off x="8205438" y="99782"/>
              <a:ext cx="450575" cy="397400"/>
              <a:chOff x="8512100" y="985082"/>
              <a:chExt cx="450575" cy="397400"/>
            </a:xfrm>
          </p:grpSpPr>
          <p:sp>
            <p:nvSpPr>
              <p:cNvPr id="9367" name="Google Shape;9367;p350"/>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350"/>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69" name="Google Shape;9369;p350"/>
          <p:cNvSpPr txBox="1"/>
          <p:nvPr>
            <p:ph type="title"/>
          </p:nvPr>
        </p:nvSpPr>
        <p:spPr>
          <a:xfrm>
            <a:off x="4692350" y="1830975"/>
            <a:ext cx="36027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70" name="Google Shape;9370;p350"/>
          <p:cNvSpPr txBox="1"/>
          <p:nvPr>
            <p:ph idx="1" type="subTitle"/>
          </p:nvPr>
        </p:nvSpPr>
        <p:spPr>
          <a:xfrm>
            <a:off x="4692350" y="2479875"/>
            <a:ext cx="3602700" cy="78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9371" name="Shape 9371"/>
        <p:cNvGrpSpPr/>
        <p:nvPr/>
      </p:nvGrpSpPr>
      <p:grpSpPr>
        <a:xfrm>
          <a:off x="0" y="0"/>
          <a:ext cx="0" cy="0"/>
          <a:chOff x="0" y="0"/>
          <a:chExt cx="0" cy="0"/>
        </a:xfrm>
      </p:grpSpPr>
      <p:sp>
        <p:nvSpPr>
          <p:cNvPr id="9372" name="Google Shape;9372;p351"/>
          <p:cNvSpPr txBox="1"/>
          <p:nvPr>
            <p:ph idx="1" type="body"/>
          </p:nvPr>
        </p:nvSpPr>
        <p:spPr>
          <a:xfrm>
            <a:off x="720000" y="1215750"/>
            <a:ext cx="3929100" cy="1481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Anaheim"/>
              <a:buChar char="●"/>
              <a:defRPr/>
            </a:lvl1pPr>
            <a:lvl2pPr indent="-317500" lvl="1" marL="914400">
              <a:lnSpc>
                <a:spcPct val="100000"/>
              </a:lnSpc>
              <a:spcBef>
                <a:spcPts val="0"/>
              </a:spcBef>
              <a:spcAft>
                <a:spcPts val="0"/>
              </a:spcAft>
              <a:buSzPts val="1400"/>
              <a:buFont typeface="Anaheim"/>
              <a:buChar char="○"/>
              <a:defRPr/>
            </a:lvl2pPr>
            <a:lvl3pPr indent="-317500" lvl="2" marL="1371600">
              <a:lnSpc>
                <a:spcPct val="100000"/>
              </a:lnSpc>
              <a:spcBef>
                <a:spcPts val="0"/>
              </a:spcBef>
              <a:spcAft>
                <a:spcPts val="0"/>
              </a:spcAft>
              <a:buSzPts val="1400"/>
              <a:buFont typeface="Anaheim"/>
              <a:buChar char="■"/>
              <a:defRPr/>
            </a:lvl3pPr>
            <a:lvl4pPr indent="-317500" lvl="3" marL="1828800">
              <a:lnSpc>
                <a:spcPct val="100000"/>
              </a:lnSpc>
              <a:spcBef>
                <a:spcPts val="0"/>
              </a:spcBef>
              <a:spcAft>
                <a:spcPts val="0"/>
              </a:spcAft>
              <a:buSzPts val="1400"/>
              <a:buFont typeface="Anaheim"/>
              <a:buChar char="●"/>
              <a:defRPr/>
            </a:lvl4pPr>
            <a:lvl5pPr indent="-317500" lvl="4" marL="2286000">
              <a:lnSpc>
                <a:spcPct val="100000"/>
              </a:lnSpc>
              <a:spcBef>
                <a:spcPts val="0"/>
              </a:spcBef>
              <a:spcAft>
                <a:spcPts val="0"/>
              </a:spcAft>
              <a:buSzPts val="1400"/>
              <a:buFont typeface="Anaheim"/>
              <a:buChar char="○"/>
              <a:defRPr/>
            </a:lvl5pPr>
            <a:lvl6pPr indent="-317500" lvl="5" marL="2743200">
              <a:lnSpc>
                <a:spcPct val="100000"/>
              </a:lnSpc>
              <a:spcBef>
                <a:spcPts val="0"/>
              </a:spcBef>
              <a:spcAft>
                <a:spcPts val="0"/>
              </a:spcAft>
              <a:buSzPts val="1400"/>
              <a:buFont typeface="Anaheim"/>
              <a:buChar char="■"/>
              <a:defRPr/>
            </a:lvl6pPr>
            <a:lvl7pPr indent="-317500" lvl="6" marL="3200400">
              <a:lnSpc>
                <a:spcPct val="100000"/>
              </a:lnSpc>
              <a:spcBef>
                <a:spcPts val="0"/>
              </a:spcBef>
              <a:spcAft>
                <a:spcPts val="0"/>
              </a:spcAft>
              <a:buSzPts val="1400"/>
              <a:buFont typeface="Anaheim"/>
              <a:buChar char="●"/>
              <a:defRPr/>
            </a:lvl7pPr>
            <a:lvl8pPr indent="-317500" lvl="7" marL="3657600">
              <a:lnSpc>
                <a:spcPct val="100000"/>
              </a:lnSpc>
              <a:spcBef>
                <a:spcPts val="0"/>
              </a:spcBef>
              <a:spcAft>
                <a:spcPts val="0"/>
              </a:spcAft>
              <a:buSzPts val="1400"/>
              <a:buFont typeface="Anaheim"/>
              <a:buChar char="○"/>
              <a:defRPr/>
            </a:lvl8pPr>
            <a:lvl9pPr indent="-317500" lvl="8" marL="4114800">
              <a:lnSpc>
                <a:spcPct val="100000"/>
              </a:lnSpc>
              <a:spcBef>
                <a:spcPts val="0"/>
              </a:spcBef>
              <a:spcAft>
                <a:spcPts val="0"/>
              </a:spcAft>
              <a:buSzPts val="1400"/>
              <a:buFont typeface="Anaheim"/>
              <a:buChar char="■"/>
              <a:defRPr/>
            </a:lvl9pPr>
          </a:lstStyle>
          <a:p/>
        </p:txBody>
      </p:sp>
      <p:sp>
        <p:nvSpPr>
          <p:cNvPr id="9373" name="Google Shape;9373;p3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74" name="Google Shape;9374;p35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35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35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22" name="Shape 622"/>
        <p:cNvGrpSpPr/>
        <p:nvPr/>
      </p:nvGrpSpPr>
      <p:grpSpPr>
        <a:xfrm>
          <a:off x="0" y="0"/>
          <a:ext cx="0" cy="0"/>
          <a:chOff x="0" y="0"/>
          <a:chExt cx="0" cy="0"/>
        </a:xfrm>
      </p:grpSpPr>
      <p:grpSp>
        <p:nvGrpSpPr>
          <p:cNvPr id="623" name="Google Shape;623;p36"/>
          <p:cNvGrpSpPr/>
          <p:nvPr/>
        </p:nvGrpSpPr>
        <p:grpSpPr>
          <a:xfrm>
            <a:off x="-31500" y="445013"/>
            <a:ext cx="9399600" cy="4716226"/>
            <a:chOff x="-31500" y="445013"/>
            <a:chExt cx="9399600" cy="4716226"/>
          </a:xfrm>
        </p:grpSpPr>
        <p:grpSp>
          <p:nvGrpSpPr>
            <p:cNvPr id="624" name="Google Shape;624;p36"/>
            <p:cNvGrpSpPr/>
            <p:nvPr/>
          </p:nvGrpSpPr>
          <p:grpSpPr>
            <a:xfrm>
              <a:off x="8218275" y="445013"/>
              <a:ext cx="1149825" cy="4456500"/>
              <a:chOff x="9933750" y="374363"/>
              <a:chExt cx="1149825" cy="4456500"/>
            </a:xfrm>
          </p:grpSpPr>
          <p:sp>
            <p:nvSpPr>
              <p:cNvPr id="625" name="Google Shape;625;p36"/>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6"/>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6"/>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6"/>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6"/>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6"/>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6"/>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36"/>
            <p:cNvGrpSpPr/>
            <p:nvPr/>
          </p:nvGrpSpPr>
          <p:grpSpPr>
            <a:xfrm>
              <a:off x="-31500" y="580334"/>
              <a:ext cx="915984" cy="3994163"/>
              <a:chOff x="2008200" y="2578500"/>
              <a:chExt cx="446125" cy="1945525"/>
            </a:xfrm>
          </p:grpSpPr>
          <p:sp>
            <p:nvSpPr>
              <p:cNvPr id="634" name="Google Shape;634;p3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36"/>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6"/>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9" name="Google Shape;649;p36"/>
          <p:cNvSpPr txBox="1"/>
          <p:nvPr>
            <p:ph idx="1" type="subTitle"/>
          </p:nvPr>
        </p:nvSpPr>
        <p:spPr>
          <a:xfrm>
            <a:off x="2343922"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0" name="Google Shape;650;p36"/>
          <p:cNvSpPr txBox="1"/>
          <p:nvPr>
            <p:ph idx="2" type="subTitle"/>
          </p:nvPr>
        </p:nvSpPr>
        <p:spPr>
          <a:xfrm>
            <a:off x="5932788"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1" name="Google Shape;651;p36"/>
          <p:cNvSpPr txBox="1"/>
          <p:nvPr>
            <p:ph idx="3" type="subTitle"/>
          </p:nvPr>
        </p:nvSpPr>
        <p:spPr>
          <a:xfrm>
            <a:off x="2343922"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2" name="Google Shape;652;p36"/>
          <p:cNvSpPr txBox="1"/>
          <p:nvPr>
            <p:ph idx="4" type="subTitle"/>
          </p:nvPr>
        </p:nvSpPr>
        <p:spPr>
          <a:xfrm>
            <a:off x="5932938"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3" name="Google Shape;653;p36"/>
          <p:cNvSpPr txBox="1"/>
          <p:nvPr>
            <p:ph idx="5" type="subTitle"/>
          </p:nvPr>
        </p:nvSpPr>
        <p:spPr>
          <a:xfrm>
            <a:off x="2343772"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654" name="Google Shape;654;p36"/>
          <p:cNvSpPr txBox="1"/>
          <p:nvPr>
            <p:ph idx="6" type="subTitle"/>
          </p:nvPr>
        </p:nvSpPr>
        <p:spPr>
          <a:xfrm>
            <a:off x="2343772"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655" name="Google Shape;655;p36"/>
          <p:cNvSpPr txBox="1"/>
          <p:nvPr>
            <p:ph idx="7" type="subTitle"/>
          </p:nvPr>
        </p:nvSpPr>
        <p:spPr>
          <a:xfrm>
            <a:off x="5932787"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656" name="Google Shape;656;p36"/>
          <p:cNvSpPr txBox="1"/>
          <p:nvPr>
            <p:ph idx="8" type="subTitle"/>
          </p:nvPr>
        </p:nvSpPr>
        <p:spPr>
          <a:xfrm>
            <a:off x="5932787"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grpSp>
        <p:nvGrpSpPr>
          <p:cNvPr id="657" name="Google Shape;657;p36"/>
          <p:cNvGrpSpPr/>
          <p:nvPr/>
        </p:nvGrpSpPr>
        <p:grpSpPr>
          <a:xfrm>
            <a:off x="7365664" y="4003175"/>
            <a:ext cx="2037630" cy="1580487"/>
            <a:chOff x="7365664" y="4003175"/>
            <a:chExt cx="2037630" cy="1580487"/>
          </a:xfrm>
        </p:grpSpPr>
        <p:sp>
          <p:nvSpPr>
            <p:cNvPr id="658" name="Google Shape;658;p36"/>
            <p:cNvSpPr/>
            <p:nvPr/>
          </p:nvSpPr>
          <p:spPr>
            <a:xfrm flipH="1">
              <a:off x="7365664" y="4101300"/>
              <a:ext cx="1769086" cy="57268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36"/>
          <p:cNvGrpSpPr/>
          <p:nvPr/>
        </p:nvGrpSpPr>
        <p:grpSpPr>
          <a:xfrm flipH="1">
            <a:off x="-486967" y="3338203"/>
            <a:ext cx="1663214" cy="1977830"/>
            <a:chOff x="4234175" y="2958950"/>
            <a:chExt cx="1754075" cy="1384550"/>
          </a:xfrm>
        </p:grpSpPr>
        <p:sp>
          <p:nvSpPr>
            <p:cNvPr id="661" name="Google Shape;661;p36"/>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377" name="Shape 9377"/>
        <p:cNvGrpSpPr/>
        <p:nvPr/>
      </p:nvGrpSpPr>
      <p:grpSpPr>
        <a:xfrm>
          <a:off x="0" y="0"/>
          <a:ext cx="0" cy="0"/>
          <a:chOff x="0" y="0"/>
          <a:chExt cx="0" cy="0"/>
        </a:xfrm>
      </p:grpSpPr>
      <p:grpSp>
        <p:nvGrpSpPr>
          <p:cNvPr id="9378" name="Google Shape;9378;p352"/>
          <p:cNvGrpSpPr/>
          <p:nvPr/>
        </p:nvGrpSpPr>
        <p:grpSpPr>
          <a:xfrm>
            <a:off x="-230119" y="99782"/>
            <a:ext cx="9399600" cy="5069249"/>
            <a:chOff x="-230119" y="99782"/>
            <a:chExt cx="9399600" cy="5069249"/>
          </a:xfrm>
        </p:grpSpPr>
        <p:grpSp>
          <p:nvGrpSpPr>
            <p:cNvPr id="9379" name="Google Shape;9379;p352"/>
            <p:cNvGrpSpPr/>
            <p:nvPr/>
          </p:nvGrpSpPr>
          <p:grpSpPr>
            <a:xfrm flipH="1">
              <a:off x="-230119" y="445013"/>
              <a:ext cx="9399600" cy="4716226"/>
              <a:chOff x="-31500" y="445013"/>
              <a:chExt cx="9399600" cy="4716226"/>
            </a:xfrm>
          </p:grpSpPr>
          <p:grpSp>
            <p:nvGrpSpPr>
              <p:cNvPr id="9380" name="Google Shape;9380;p352"/>
              <p:cNvGrpSpPr/>
              <p:nvPr/>
            </p:nvGrpSpPr>
            <p:grpSpPr>
              <a:xfrm>
                <a:off x="8218275" y="445013"/>
                <a:ext cx="1149825" cy="4456500"/>
                <a:chOff x="9933750" y="374363"/>
                <a:chExt cx="1149825" cy="4456500"/>
              </a:xfrm>
            </p:grpSpPr>
            <p:sp>
              <p:nvSpPr>
                <p:cNvPr id="9381" name="Google Shape;9381;p352"/>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352"/>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352"/>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352"/>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352"/>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352"/>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352"/>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352"/>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352"/>
              <p:cNvGrpSpPr/>
              <p:nvPr/>
            </p:nvGrpSpPr>
            <p:grpSpPr>
              <a:xfrm>
                <a:off x="-31500" y="580334"/>
                <a:ext cx="915984" cy="3994163"/>
                <a:chOff x="2008200" y="2578500"/>
                <a:chExt cx="446125" cy="1945525"/>
              </a:xfrm>
            </p:grpSpPr>
            <p:sp>
              <p:nvSpPr>
                <p:cNvPr id="9390" name="Google Shape;9390;p35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35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35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35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35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35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35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35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35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35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35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1" name="Google Shape;9401;p352"/>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35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352"/>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4" name="Google Shape;9404;p352"/>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5" name="Google Shape;9405;p352"/>
            <p:cNvGrpSpPr/>
            <p:nvPr/>
          </p:nvGrpSpPr>
          <p:grpSpPr>
            <a:xfrm>
              <a:off x="8205438" y="99782"/>
              <a:ext cx="450575" cy="397400"/>
              <a:chOff x="8512100" y="985082"/>
              <a:chExt cx="450575" cy="397400"/>
            </a:xfrm>
          </p:grpSpPr>
          <p:sp>
            <p:nvSpPr>
              <p:cNvPr id="9406" name="Google Shape;9406;p352"/>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352"/>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08" name="Google Shape;9408;p3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09" name="Google Shape;9409;p352"/>
          <p:cNvSpPr txBox="1"/>
          <p:nvPr>
            <p:ph idx="1" type="subTitle"/>
          </p:nvPr>
        </p:nvSpPr>
        <p:spPr>
          <a:xfrm>
            <a:off x="4926942"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10" name="Google Shape;9410;p352"/>
          <p:cNvSpPr txBox="1"/>
          <p:nvPr>
            <p:ph idx="2" type="subTitle"/>
          </p:nvPr>
        </p:nvSpPr>
        <p:spPr>
          <a:xfrm>
            <a:off x="1368617"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11" name="Google Shape;9411;p352"/>
          <p:cNvSpPr txBox="1"/>
          <p:nvPr>
            <p:ph idx="3" type="subTitle"/>
          </p:nvPr>
        </p:nvSpPr>
        <p:spPr>
          <a:xfrm>
            <a:off x="1368617"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9412" name="Google Shape;9412;p352"/>
          <p:cNvSpPr txBox="1"/>
          <p:nvPr>
            <p:ph idx="4" type="subTitle"/>
          </p:nvPr>
        </p:nvSpPr>
        <p:spPr>
          <a:xfrm>
            <a:off x="4926946"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9413" name="Shape 9413"/>
        <p:cNvGrpSpPr/>
        <p:nvPr/>
      </p:nvGrpSpPr>
      <p:grpSpPr>
        <a:xfrm>
          <a:off x="0" y="0"/>
          <a:ext cx="0" cy="0"/>
          <a:chOff x="0" y="0"/>
          <a:chExt cx="0" cy="0"/>
        </a:xfrm>
      </p:grpSpPr>
      <p:grpSp>
        <p:nvGrpSpPr>
          <p:cNvPr id="9414" name="Google Shape;9414;p353"/>
          <p:cNvGrpSpPr/>
          <p:nvPr/>
        </p:nvGrpSpPr>
        <p:grpSpPr>
          <a:xfrm>
            <a:off x="-486967" y="445013"/>
            <a:ext cx="9855067" cy="4871020"/>
            <a:chOff x="-486967" y="445013"/>
            <a:chExt cx="9855067" cy="4871020"/>
          </a:xfrm>
        </p:grpSpPr>
        <p:grpSp>
          <p:nvGrpSpPr>
            <p:cNvPr id="9415" name="Google Shape;9415;p353"/>
            <p:cNvGrpSpPr/>
            <p:nvPr/>
          </p:nvGrpSpPr>
          <p:grpSpPr>
            <a:xfrm>
              <a:off x="-31500" y="445013"/>
              <a:ext cx="9399600" cy="4716226"/>
              <a:chOff x="-31500" y="445013"/>
              <a:chExt cx="9399600" cy="4716226"/>
            </a:xfrm>
          </p:grpSpPr>
          <p:grpSp>
            <p:nvGrpSpPr>
              <p:cNvPr id="9416" name="Google Shape;9416;p353"/>
              <p:cNvGrpSpPr/>
              <p:nvPr/>
            </p:nvGrpSpPr>
            <p:grpSpPr>
              <a:xfrm>
                <a:off x="8218275" y="445013"/>
                <a:ext cx="1149825" cy="4456500"/>
                <a:chOff x="9933750" y="374363"/>
                <a:chExt cx="1149825" cy="4456500"/>
              </a:xfrm>
            </p:grpSpPr>
            <p:sp>
              <p:nvSpPr>
                <p:cNvPr id="9417" name="Google Shape;9417;p353"/>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353"/>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35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35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35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35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35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353"/>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353"/>
              <p:cNvGrpSpPr/>
              <p:nvPr/>
            </p:nvGrpSpPr>
            <p:grpSpPr>
              <a:xfrm>
                <a:off x="-31500" y="580334"/>
                <a:ext cx="915984" cy="3994163"/>
                <a:chOff x="2008200" y="2578500"/>
                <a:chExt cx="446125" cy="1945525"/>
              </a:xfrm>
            </p:grpSpPr>
            <p:sp>
              <p:nvSpPr>
                <p:cNvPr id="9426" name="Google Shape;9426;p35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35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35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35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35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35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353"/>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353"/>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353"/>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353"/>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353"/>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7" name="Google Shape;9437;p35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35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35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353"/>
            <p:cNvGrpSpPr/>
            <p:nvPr/>
          </p:nvGrpSpPr>
          <p:grpSpPr>
            <a:xfrm flipH="1">
              <a:off x="-486967" y="3338203"/>
              <a:ext cx="1663214" cy="1977830"/>
              <a:chOff x="4234175" y="2958950"/>
              <a:chExt cx="1754075" cy="1384550"/>
            </a:xfrm>
          </p:grpSpPr>
          <p:sp>
            <p:nvSpPr>
              <p:cNvPr id="9441" name="Google Shape;9441;p353"/>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353"/>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43" name="Google Shape;9443;p3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44" name="Google Shape;9444;p353"/>
          <p:cNvSpPr txBox="1"/>
          <p:nvPr>
            <p:ph idx="1" type="subTitle"/>
          </p:nvPr>
        </p:nvSpPr>
        <p:spPr>
          <a:xfrm>
            <a:off x="4700313" y="1456450"/>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45" name="Google Shape;9445;p353"/>
          <p:cNvSpPr txBox="1"/>
          <p:nvPr>
            <p:ph idx="2" type="subTitle"/>
          </p:nvPr>
        </p:nvSpPr>
        <p:spPr>
          <a:xfrm>
            <a:off x="913463" y="1457788"/>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2">
    <p:spTree>
      <p:nvGrpSpPr>
        <p:cNvPr id="9446" name="Shape 9446"/>
        <p:cNvGrpSpPr/>
        <p:nvPr/>
      </p:nvGrpSpPr>
      <p:grpSpPr>
        <a:xfrm>
          <a:off x="0" y="0"/>
          <a:ext cx="0" cy="0"/>
          <a:chOff x="0" y="0"/>
          <a:chExt cx="0" cy="0"/>
        </a:xfrm>
      </p:grpSpPr>
      <p:grpSp>
        <p:nvGrpSpPr>
          <p:cNvPr id="9447" name="Google Shape;9447;p354"/>
          <p:cNvGrpSpPr/>
          <p:nvPr/>
        </p:nvGrpSpPr>
        <p:grpSpPr>
          <a:xfrm>
            <a:off x="-832376" y="-194718"/>
            <a:ext cx="10076550" cy="6350726"/>
            <a:chOff x="-832376" y="-194718"/>
            <a:chExt cx="10076550" cy="6350726"/>
          </a:xfrm>
        </p:grpSpPr>
        <p:grpSp>
          <p:nvGrpSpPr>
            <p:cNvPr id="9448" name="Google Shape;9448;p354"/>
            <p:cNvGrpSpPr/>
            <p:nvPr/>
          </p:nvGrpSpPr>
          <p:grpSpPr>
            <a:xfrm>
              <a:off x="-832376" y="3235484"/>
              <a:ext cx="2983068" cy="2920524"/>
              <a:chOff x="1022025" y="1188825"/>
              <a:chExt cx="3901475" cy="3819675"/>
            </a:xfrm>
          </p:grpSpPr>
          <p:sp>
            <p:nvSpPr>
              <p:cNvPr id="9449" name="Google Shape;9449;p354"/>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354"/>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354"/>
            <p:cNvGrpSpPr/>
            <p:nvPr/>
          </p:nvGrpSpPr>
          <p:grpSpPr>
            <a:xfrm>
              <a:off x="34350" y="-98106"/>
              <a:ext cx="678875" cy="5339725"/>
              <a:chOff x="1252200" y="-178968"/>
              <a:chExt cx="678875" cy="5339725"/>
            </a:xfrm>
          </p:grpSpPr>
          <p:sp>
            <p:nvSpPr>
              <p:cNvPr id="9452" name="Google Shape;9452;p354"/>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354"/>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354"/>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5" name="Google Shape;9455;p35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6" name="Google Shape;9456;p354"/>
            <p:cNvGrpSpPr/>
            <p:nvPr/>
          </p:nvGrpSpPr>
          <p:grpSpPr>
            <a:xfrm>
              <a:off x="8524800" y="-194718"/>
              <a:ext cx="619200" cy="5338225"/>
              <a:chOff x="8524800" y="-194718"/>
              <a:chExt cx="619200" cy="5338225"/>
            </a:xfrm>
          </p:grpSpPr>
          <p:sp>
            <p:nvSpPr>
              <p:cNvPr id="9457" name="Google Shape;9457;p354"/>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354"/>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354"/>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354"/>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354"/>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354"/>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354"/>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354"/>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354"/>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354"/>
            <p:cNvGrpSpPr/>
            <p:nvPr/>
          </p:nvGrpSpPr>
          <p:grpSpPr>
            <a:xfrm>
              <a:off x="-222044" y="4207621"/>
              <a:ext cx="1870524" cy="1067180"/>
              <a:chOff x="137276" y="3854024"/>
              <a:chExt cx="1762650" cy="1005635"/>
            </a:xfrm>
          </p:grpSpPr>
          <p:grpSp>
            <p:nvGrpSpPr>
              <p:cNvPr id="9467" name="Google Shape;9467;p354"/>
              <p:cNvGrpSpPr/>
              <p:nvPr/>
            </p:nvGrpSpPr>
            <p:grpSpPr>
              <a:xfrm>
                <a:off x="137276" y="3854024"/>
                <a:ext cx="1762650" cy="1005635"/>
                <a:chOff x="2083436" y="2909224"/>
                <a:chExt cx="2212439" cy="1262250"/>
              </a:xfrm>
            </p:grpSpPr>
            <p:sp>
              <p:nvSpPr>
                <p:cNvPr id="9468" name="Google Shape;9468;p354"/>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354"/>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0" name="Google Shape;9470;p354"/>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1" name="Google Shape;9471;p354"/>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354"/>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354"/>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4" name="Google Shape;9474;p3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75" name="Google Shape;9475;p354"/>
          <p:cNvSpPr txBox="1"/>
          <p:nvPr>
            <p:ph idx="1" type="subTitle"/>
          </p:nvPr>
        </p:nvSpPr>
        <p:spPr>
          <a:xfrm>
            <a:off x="4571850" y="2194300"/>
            <a:ext cx="3852000" cy="155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
        <p:nvSpPr>
          <p:cNvPr id="9476" name="Google Shape;9476;p354"/>
          <p:cNvSpPr txBox="1"/>
          <p:nvPr>
            <p:ph idx="2" type="subTitle"/>
          </p:nvPr>
        </p:nvSpPr>
        <p:spPr>
          <a:xfrm>
            <a:off x="720000" y="1591425"/>
            <a:ext cx="3852000" cy="2154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477" name="Shape 9477"/>
        <p:cNvGrpSpPr/>
        <p:nvPr/>
      </p:nvGrpSpPr>
      <p:grpSpPr>
        <a:xfrm>
          <a:off x="0" y="0"/>
          <a:ext cx="0" cy="0"/>
          <a:chOff x="0" y="0"/>
          <a:chExt cx="0" cy="0"/>
        </a:xfrm>
      </p:grpSpPr>
      <p:grpSp>
        <p:nvGrpSpPr>
          <p:cNvPr id="9478" name="Google Shape;9478;p355"/>
          <p:cNvGrpSpPr/>
          <p:nvPr/>
        </p:nvGrpSpPr>
        <p:grpSpPr>
          <a:xfrm flipH="1">
            <a:off x="-231432" y="-194718"/>
            <a:ext cx="10423391" cy="6350726"/>
            <a:chOff x="-1015917" y="-194718"/>
            <a:chExt cx="10423391" cy="6350726"/>
          </a:xfrm>
        </p:grpSpPr>
        <p:grpSp>
          <p:nvGrpSpPr>
            <p:cNvPr id="9479" name="Google Shape;9479;p355"/>
            <p:cNvGrpSpPr/>
            <p:nvPr/>
          </p:nvGrpSpPr>
          <p:grpSpPr>
            <a:xfrm>
              <a:off x="-1015917" y="3382634"/>
              <a:ext cx="3166609" cy="2773374"/>
              <a:chOff x="781976" y="1381279"/>
              <a:chExt cx="4141524" cy="3627221"/>
            </a:xfrm>
          </p:grpSpPr>
          <p:sp>
            <p:nvSpPr>
              <p:cNvPr id="9480" name="Google Shape;9480;p355"/>
              <p:cNvSpPr/>
              <p:nvPr/>
            </p:nvSpPr>
            <p:spPr>
              <a:xfrm>
                <a:off x="781976" y="1381279"/>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355"/>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355"/>
            <p:cNvGrpSpPr/>
            <p:nvPr/>
          </p:nvGrpSpPr>
          <p:grpSpPr>
            <a:xfrm>
              <a:off x="34350" y="-98106"/>
              <a:ext cx="678875" cy="5339725"/>
              <a:chOff x="1252200" y="-178968"/>
              <a:chExt cx="678875" cy="5339725"/>
            </a:xfrm>
          </p:grpSpPr>
          <p:sp>
            <p:nvSpPr>
              <p:cNvPr id="9483" name="Google Shape;9483;p355"/>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355"/>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355"/>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6" name="Google Shape;9486;p35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7" name="Google Shape;9487;p355"/>
            <p:cNvGrpSpPr/>
            <p:nvPr/>
          </p:nvGrpSpPr>
          <p:grpSpPr>
            <a:xfrm>
              <a:off x="8524800" y="-194718"/>
              <a:ext cx="619200" cy="5338225"/>
              <a:chOff x="8524800" y="-194718"/>
              <a:chExt cx="619200" cy="5338225"/>
            </a:xfrm>
          </p:grpSpPr>
          <p:sp>
            <p:nvSpPr>
              <p:cNvPr id="9488" name="Google Shape;9488;p355"/>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355"/>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355"/>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355"/>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355"/>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355"/>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355"/>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355"/>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355"/>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355"/>
            <p:cNvGrpSpPr/>
            <p:nvPr/>
          </p:nvGrpSpPr>
          <p:grpSpPr>
            <a:xfrm>
              <a:off x="-222044" y="4207621"/>
              <a:ext cx="1870524" cy="1067180"/>
              <a:chOff x="137276" y="3854024"/>
              <a:chExt cx="1762650" cy="1005635"/>
            </a:xfrm>
          </p:grpSpPr>
          <p:grpSp>
            <p:nvGrpSpPr>
              <p:cNvPr id="9498" name="Google Shape;9498;p355"/>
              <p:cNvGrpSpPr/>
              <p:nvPr/>
            </p:nvGrpSpPr>
            <p:grpSpPr>
              <a:xfrm>
                <a:off x="137276" y="3854024"/>
                <a:ext cx="1762650" cy="1005635"/>
                <a:chOff x="2083436" y="2909224"/>
                <a:chExt cx="2212439" cy="1262250"/>
              </a:xfrm>
            </p:grpSpPr>
            <p:sp>
              <p:nvSpPr>
                <p:cNvPr id="9499" name="Google Shape;9499;p355"/>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355"/>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1" name="Google Shape;9501;p355"/>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2" name="Google Shape;9502;p355"/>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355"/>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355"/>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5" name="Google Shape;9505;p3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506" name="Google Shape;9506;p355"/>
          <p:cNvSpPr txBox="1"/>
          <p:nvPr>
            <p:ph idx="1" type="subTitle"/>
          </p:nvPr>
        </p:nvSpPr>
        <p:spPr>
          <a:xfrm>
            <a:off x="1229586"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07" name="Google Shape;9507;p355"/>
          <p:cNvSpPr txBox="1"/>
          <p:nvPr>
            <p:ph idx="2" type="subTitle"/>
          </p:nvPr>
        </p:nvSpPr>
        <p:spPr>
          <a:xfrm>
            <a:off x="3524779"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08" name="Google Shape;9508;p355"/>
          <p:cNvSpPr txBox="1"/>
          <p:nvPr>
            <p:ph idx="3" type="subTitle"/>
          </p:nvPr>
        </p:nvSpPr>
        <p:spPr>
          <a:xfrm>
            <a:off x="5820593"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09" name="Google Shape;9509;p355"/>
          <p:cNvSpPr txBox="1"/>
          <p:nvPr>
            <p:ph idx="4" type="subTitle"/>
          </p:nvPr>
        </p:nvSpPr>
        <p:spPr>
          <a:xfrm>
            <a:off x="1229586"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10" name="Google Shape;9510;p355"/>
          <p:cNvSpPr txBox="1"/>
          <p:nvPr>
            <p:ph idx="5" type="subTitle"/>
          </p:nvPr>
        </p:nvSpPr>
        <p:spPr>
          <a:xfrm>
            <a:off x="3524779"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11" name="Google Shape;9511;p355"/>
          <p:cNvSpPr txBox="1"/>
          <p:nvPr>
            <p:ph idx="6" type="subTitle"/>
          </p:nvPr>
        </p:nvSpPr>
        <p:spPr>
          <a:xfrm>
            <a:off x="5820593"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512" name="Shape 9512"/>
        <p:cNvGrpSpPr/>
        <p:nvPr/>
      </p:nvGrpSpPr>
      <p:grpSpPr>
        <a:xfrm>
          <a:off x="0" y="0"/>
          <a:ext cx="0" cy="0"/>
          <a:chOff x="0" y="0"/>
          <a:chExt cx="0" cy="0"/>
        </a:xfrm>
      </p:grpSpPr>
      <p:grpSp>
        <p:nvGrpSpPr>
          <p:cNvPr id="9513" name="Google Shape;9513;p356"/>
          <p:cNvGrpSpPr/>
          <p:nvPr/>
        </p:nvGrpSpPr>
        <p:grpSpPr>
          <a:xfrm>
            <a:off x="-31500" y="445013"/>
            <a:ext cx="9399600" cy="4716226"/>
            <a:chOff x="-31500" y="445013"/>
            <a:chExt cx="9399600" cy="4716226"/>
          </a:xfrm>
        </p:grpSpPr>
        <p:grpSp>
          <p:nvGrpSpPr>
            <p:cNvPr id="9514" name="Google Shape;9514;p356"/>
            <p:cNvGrpSpPr/>
            <p:nvPr/>
          </p:nvGrpSpPr>
          <p:grpSpPr>
            <a:xfrm>
              <a:off x="8218275" y="445013"/>
              <a:ext cx="1149825" cy="4456500"/>
              <a:chOff x="9933750" y="374363"/>
              <a:chExt cx="1149825" cy="4456500"/>
            </a:xfrm>
          </p:grpSpPr>
          <p:sp>
            <p:nvSpPr>
              <p:cNvPr id="9515" name="Google Shape;9515;p356"/>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356"/>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356"/>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356"/>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356"/>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356"/>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356"/>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356"/>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3" name="Google Shape;9523;p356"/>
            <p:cNvGrpSpPr/>
            <p:nvPr/>
          </p:nvGrpSpPr>
          <p:grpSpPr>
            <a:xfrm>
              <a:off x="-31500" y="580334"/>
              <a:ext cx="915984" cy="3994163"/>
              <a:chOff x="2008200" y="2578500"/>
              <a:chExt cx="446125" cy="1945525"/>
            </a:xfrm>
          </p:grpSpPr>
          <p:sp>
            <p:nvSpPr>
              <p:cNvPr id="9524" name="Google Shape;9524;p35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35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35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35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35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35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35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35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35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35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35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5" name="Google Shape;9535;p356"/>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35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356"/>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8" name="Google Shape;9538;p3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539" name="Google Shape;9539;p356"/>
          <p:cNvSpPr txBox="1"/>
          <p:nvPr>
            <p:ph idx="1" type="subTitle"/>
          </p:nvPr>
        </p:nvSpPr>
        <p:spPr>
          <a:xfrm>
            <a:off x="2343922"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40" name="Google Shape;9540;p356"/>
          <p:cNvSpPr txBox="1"/>
          <p:nvPr>
            <p:ph idx="2" type="subTitle"/>
          </p:nvPr>
        </p:nvSpPr>
        <p:spPr>
          <a:xfrm>
            <a:off x="5932788"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41" name="Google Shape;9541;p356"/>
          <p:cNvSpPr txBox="1"/>
          <p:nvPr>
            <p:ph idx="3" type="subTitle"/>
          </p:nvPr>
        </p:nvSpPr>
        <p:spPr>
          <a:xfrm>
            <a:off x="2343922"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42" name="Google Shape;9542;p356"/>
          <p:cNvSpPr txBox="1"/>
          <p:nvPr>
            <p:ph idx="4" type="subTitle"/>
          </p:nvPr>
        </p:nvSpPr>
        <p:spPr>
          <a:xfrm>
            <a:off x="5932938"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43" name="Google Shape;9543;p356"/>
          <p:cNvSpPr txBox="1"/>
          <p:nvPr>
            <p:ph idx="5" type="subTitle"/>
          </p:nvPr>
        </p:nvSpPr>
        <p:spPr>
          <a:xfrm>
            <a:off x="2343772"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9544" name="Google Shape;9544;p356"/>
          <p:cNvSpPr txBox="1"/>
          <p:nvPr>
            <p:ph idx="6" type="subTitle"/>
          </p:nvPr>
        </p:nvSpPr>
        <p:spPr>
          <a:xfrm>
            <a:off x="2343772"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9545" name="Google Shape;9545;p356"/>
          <p:cNvSpPr txBox="1"/>
          <p:nvPr>
            <p:ph idx="7" type="subTitle"/>
          </p:nvPr>
        </p:nvSpPr>
        <p:spPr>
          <a:xfrm>
            <a:off x="5932787"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9546" name="Google Shape;9546;p356"/>
          <p:cNvSpPr txBox="1"/>
          <p:nvPr>
            <p:ph idx="8" type="subTitle"/>
          </p:nvPr>
        </p:nvSpPr>
        <p:spPr>
          <a:xfrm>
            <a:off x="5932787"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grpSp>
        <p:nvGrpSpPr>
          <p:cNvPr id="9547" name="Google Shape;9547;p356"/>
          <p:cNvGrpSpPr/>
          <p:nvPr/>
        </p:nvGrpSpPr>
        <p:grpSpPr>
          <a:xfrm>
            <a:off x="7365664" y="4003175"/>
            <a:ext cx="2037630" cy="1580487"/>
            <a:chOff x="7365664" y="4003175"/>
            <a:chExt cx="2037630" cy="1580487"/>
          </a:xfrm>
        </p:grpSpPr>
        <p:sp>
          <p:nvSpPr>
            <p:cNvPr id="9548" name="Google Shape;9548;p356"/>
            <p:cNvSpPr/>
            <p:nvPr/>
          </p:nvSpPr>
          <p:spPr>
            <a:xfrm flipH="1">
              <a:off x="7365664" y="4101300"/>
              <a:ext cx="1769086" cy="57268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356"/>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356"/>
          <p:cNvGrpSpPr/>
          <p:nvPr/>
        </p:nvGrpSpPr>
        <p:grpSpPr>
          <a:xfrm flipH="1">
            <a:off x="-486967" y="3338203"/>
            <a:ext cx="1663214" cy="1977830"/>
            <a:chOff x="4234175" y="2958950"/>
            <a:chExt cx="1754075" cy="1384550"/>
          </a:xfrm>
        </p:grpSpPr>
        <p:sp>
          <p:nvSpPr>
            <p:cNvPr id="9551" name="Google Shape;9551;p356"/>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356"/>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553" name="Shape 9553"/>
        <p:cNvGrpSpPr/>
        <p:nvPr/>
      </p:nvGrpSpPr>
      <p:grpSpPr>
        <a:xfrm>
          <a:off x="0" y="0"/>
          <a:ext cx="0" cy="0"/>
          <a:chOff x="0" y="0"/>
          <a:chExt cx="0" cy="0"/>
        </a:xfrm>
      </p:grpSpPr>
      <p:sp>
        <p:nvSpPr>
          <p:cNvPr id="9554" name="Google Shape;9554;p3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555" name="Google Shape;9555;p357"/>
          <p:cNvSpPr txBox="1"/>
          <p:nvPr>
            <p:ph idx="1" type="subTitle"/>
          </p:nvPr>
        </p:nvSpPr>
        <p:spPr>
          <a:xfrm>
            <a:off x="1238978" y="1815424"/>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56" name="Google Shape;9556;p357"/>
          <p:cNvSpPr txBox="1"/>
          <p:nvPr>
            <p:ph idx="2" type="subTitle"/>
          </p:nvPr>
        </p:nvSpPr>
        <p:spPr>
          <a:xfrm>
            <a:off x="3536390" y="1815424"/>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57" name="Google Shape;9557;p357"/>
          <p:cNvSpPr txBox="1"/>
          <p:nvPr>
            <p:ph idx="3" type="subTitle"/>
          </p:nvPr>
        </p:nvSpPr>
        <p:spPr>
          <a:xfrm>
            <a:off x="1238978" y="3313938"/>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58" name="Google Shape;9558;p357"/>
          <p:cNvSpPr txBox="1"/>
          <p:nvPr>
            <p:ph idx="4" type="subTitle"/>
          </p:nvPr>
        </p:nvSpPr>
        <p:spPr>
          <a:xfrm>
            <a:off x="3536390" y="3313938"/>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59" name="Google Shape;9559;p357"/>
          <p:cNvSpPr txBox="1"/>
          <p:nvPr>
            <p:ph idx="5" type="subTitle"/>
          </p:nvPr>
        </p:nvSpPr>
        <p:spPr>
          <a:xfrm>
            <a:off x="5831330" y="1815424"/>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60" name="Google Shape;9560;p357"/>
          <p:cNvSpPr txBox="1"/>
          <p:nvPr>
            <p:ph idx="6" type="subTitle"/>
          </p:nvPr>
        </p:nvSpPr>
        <p:spPr>
          <a:xfrm>
            <a:off x="5831330" y="3313938"/>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61" name="Google Shape;9561;p357"/>
          <p:cNvSpPr txBox="1"/>
          <p:nvPr>
            <p:ph idx="7" type="subTitle"/>
          </p:nvPr>
        </p:nvSpPr>
        <p:spPr>
          <a:xfrm>
            <a:off x="1237400" y="1553937"/>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62" name="Google Shape;9562;p357"/>
          <p:cNvSpPr txBox="1"/>
          <p:nvPr>
            <p:ph idx="8" type="subTitle"/>
          </p:nvPr>
        </p:nvSpPr>
        <p:spPr>
          <a:xfrm>
            <a:off x="3534811" y="1553937"/>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63" name="Google Shape;9563;p357"/>
          <p:cNvSpPr txBox="1"/>
          <p:nvPr>
            <p:ph idx="9" type="subTitle"/>
          </p:nvPr>
        </p:nvSpPr>
        <p:spPr>
          <a:xfrm>
            <a:off x="5829749" y="1553937"/>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64" name="Google Shape;9564;p357"/>
          <p:cNvSpPr txBox="1"/>
          <p:nvPr>
            <p:ph idx="13" type="subTitle"/>
          </p:nvPr>
        </p:nvSpPr>
        <p:spPr>
          <a:xfrm>
            <a:off x="1237400" y="3051314"/>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65" name="Google Shape;9565;p357"/>
          <p:cNvSpPr txBox="1"/>
          <p:nvPr>
            <p:ph idx="14" type="subTitle"/>
          </p:nvPr>
        </p:nvSpPr>
        <p:spPr>
          <a:xfrm>
            <a:off x="3534811" y="3051314"/>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66" name="Google Shape;9566;p357"/>
          <p:cNvSpPr txBox="1"/>
          <p:nvPr>
            <p:ph idx="15" type="subTitle"/>
          </p:nvPr>
        </p:nvSpPr>
        <p:spPr>
          <a:xfrm>
            <a:off x="5829749" y="3051314"/>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567" name="Google Shape;9567;p357"/>
          <p:cNvGrpSpPr/>
          <p:nvPr/>
        </p:nvGrpSpPr>
        <p:grpSpPr>
          <a:xfrm>
            <a:off x="-1446794" y="-194718"/>
            <a:ext cx="10854268" cy="6389043"/>
            <a:chOff x="-1446794" y="-194718"/>
            <a:chExt cx="10854268" cy="6389043"/>
          </a:xfrm>
        </p:grpSpPr>
        <p:grpSp>
          <p:nvGrpSpPr>
            <p:cNvPr id="9568" name="Google Shape;9568;p357"/>
            <p:cNvGrpSpPr/>
            <p:nvPr/>
          </p:nvGrpSpPr>
          <p:grpSpPr>
            <a:xfrm>
              <a:off x="-1446794" y="3236799"/>
              <a:ext cx="3615316" cy="2957526"/>
              <a:chOff x="218444" y="1190545"/>
              <a:chExt cx="4728375" cy="3868069"/>
            </a:xfrm>
          </p:grpSpPr>
          <p:sp>
            <p:nvSpPr>
              <p:cNvPr id="9569" name="Google Shape;9569;p357"/>
              <p:cNvSpPr/>
              <p:nvPr/>
            </p:nvSpPr>
            <p:spPr>
              <a:xfrm>
                <a:off x="218444" y="1190545"/>
                <a:ext cx="3990595" cy="2968018"/>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357"/>
              <p:cNvSpPr/>
              <p:nvPr/>
            </p:nvSpPr>
            <p:spPr>
              <a:xfrm>
                <a:off x="492505" y="1302479"/>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357"/>
            <p:cNvGrpSpPr/>
            <p:nvPr/>
          </p:nvGrpSpPr>
          <p:grpSpPr>
            <a:xfrm>
              <a:off x="34350" y="-98106"/>
              <a:ext cx="678875" cy="5339725"/>
              <a:chOff x="1252200" y="-178968"/>
              <a:chExt cx="678875" cy="5339725"/>
            </a:xfrm>
          </p:grpSpPr>
          <p:sp>
            <p:nvSpPr>
              <p:cNvPr id="9572" name="Google Shape;9572;p357"/>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357"/>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357"/>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5" name="Google Shape;9575;p35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6" name="Google Shape;9576;p357"/>
            <p:cNvGrpSpPr/>
            <p:nvPr/>
          </p:nvGrpSpPr>
          <p:grpSpPr>
            <a:xfrm>
              <a:off x="8524800" y="-194718"/>
              <a:ext cx="619200" cy="5338225"/>
              <a:chOff x="8524800" y="-194718"/>
              <a:chExt cx="619200" cy="5338225"/>
            </a:xfrm>
          </p:grpSpPr>
          <p:sp>
            <p:nvSpPr>
              <p:cNvPr id="9577" name="Google Shape;9577;p357"/>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357"/>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357"/>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357"/>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357"/>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357"/>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357"/>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357"/>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357"/>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357"/>
            <p:cNvGrpSpPr/>
            <p:nvPr/>
          </p:nvGrpSpPr>
          <p:grpSpPr>
            <a:xfrm>
              <a:off x="-222044" y="4207621"/>
              <a:ext cx="1870524" cy="1067180"/>
              <a:chOff x="137276" y="3854024"/>
              <a:chExt cx="1762650" cy="1005635"/>
            </a:xfrm>
          </p:grpSpPr>
          <p:grpSp>
            <p:nvGrpSpPr>
              <p:cNvPr id="9587" name="Google Shape;9587;p357"/>
              <p:cNvGrpSpPr/>
              <p:nvPr/>
            </p:nvGrpSpPr>
            <p:grpSpPr>
              <a:xfrm>
                <a:off x="137276" y="3854024"/>
                <a:ext cx="1762650" cy="1005635"/>
                <a:chOff x="2083436" y="2909224"/>
                <a:chExt cx="2212439" cy="1262250"/>
              </a:xfrm>
            </p:grpSpPr>
            <p:sp>
              <p:nvSpPr>
                <p:cNvPr id="9588" name="Google Shape;9588;p35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35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0" name="Google Shape;9590;p35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1" name="Google Shape;9591;p357"/>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357"/>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357"/>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594" name="Shape 9594"/>
        <p:cNvGrpSpPr/>
        <p:nvPr/>
      </p:nvGrpSpPr>
      <p:grpSpPr>
        <a:xfrm>
          <a:off x="0" y="0"/>
          <a:ext cx="0" cy="0"/>
          <a:chOff x="0" y="0"/>
          <a:chExt cx="0" cy="0"/>
        </a:xfrm>
      </p:grpSpPr>
      <p:grpSp>
        <p:nvGrpSpPr>
          <p:cNvPr id="9595" name="Google Shape;9595;p358"/>
          <p:cNvGrpSpPr/>
          <p:nvPr/>
        </p:nvGrpSpPr>
        <p:grpSpPr>
          <a:xfrm>
            <a:off x="-26200" y="4109840"/>
            <a:ext cx="9196375" cy="1053048"/>
            <a:chOff x="100" y="4108190"/>
            <a:chExt cx="9196375" cy="1053048"/>
          </a:xfrm>
        </p:grpSpPr>
        <p:sp>
          <p:nvSpPr>
            <p:cNvPr id="9596" name="Google Shape;9596;p35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7" name="Google Shape;9597;p358"/>
            <p:cNvGrpSpPr/>
            <p:nvPr/>
          </p:nvGrpSpPr>
          <p:grpSpPr>
            <a:xfrm flipH="1">
              <a:off x="4155950" y="4108190"/>
              <a:ext cx="5040525" cy="1052550"/>
              <a:chOff x="1900275" y="4474575"/>
              <a:chExt cx="5040525" cy="1052550"/>
            </a:xfrm>
          </p:grpSpPr>
          <p:sp>
            <p:nvSpPr>
              <p:cNvPr id="9598" name="Google Shape;9598;p358"/>
              <p:cNvSpPr/>
              <p:nvPr/>
            </p:nvSpPr>
            <p:spPr>
              <a:xfrm>
                <a:off x="4247800" y="5053975"/>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358"/>
              <p:cNvSpPr/>
              <p:nvPr/>
            </p:nvSpPr>
            <p:spPr>
              <a:xfrm>
                <a:off x="1900275" y="44745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00" name="Google Shape;9600;p358"/>
          <p:cNvSpPr txBox="1"/>
          <p:nvPr>
            <p:ph hasCustomPrompt="1" type="title"/>
          </p:nvPr>
        </p:nvSpPr>
        <p:spPr>
          <a:xfrm>
            <a:off x="713225" y="745538"/>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9601" name="Google Shape;9601;p358"/>
          <p:cNvSpPr txBox="1"/>
          <p:nvPr>
            <p:ph idx="1" type="subTitle"/>
          </p:nvPr>
        </p:nvSpPr>
        <p:spPr>
          <a:xfrm>
            <a:off x="713225" y="1424806"/>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602" name="Google Shape;9602;p358"/>
          <p:cNvSpPr txBox="1"/>
          <p:nvPr>
            <p:ph hasCustomPrompt="1" idx="2" type="title"/>
          </p:nvPr>
        </p:nvSpPr>
        <p:spPr>
          <a:xfrm>
            <a:off x="713225" y="2041954"/>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9603" name="Google Shape;9603;p358"/>
          <p:cNvSpPr txBox="1"/>
          <p:nvPr>
            <p:ph idx="3" type="subTitle"/>
          </p:nvPr>
        </p:nvSpPr>
        <p:spPr>
          <a:xfrm>
            <a:off x="713225" y="2723794"/>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604" name="Google Shape;9604;p358"/>
          <p:cNvSpPr txBox="1"/>
          <p:nvPr>
            <p:ph hasCustomPrompt="1" idx="4" type="title"/>
          </p:nvPr>
        </p:nvSpPr>
        <p:spPr>
          <a:xfrm>
            <a:off x="713225" y="3340946"/>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9605" name="Google Shape;9605;p358"/>
          <p:cNvSpPr txBox="1"/>
          <p:nvPr>
            <p:ph idx="5" type="subTitle"/>
          </p:nvPr>
        </p:nvSpPr>
        <p:spPr>
          <a:xfrm>
            <a:off x="713225" y="4025357"/>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606" name="Shape 9606"/>
        <p:cNvGrpSpPr/>
        <p:nvPr/>
      </p:nvGrpSpPr>
      <p:grpSpPr>
        <a:xfrm>
          <a:off x="0" y="0"/>
          <a:ext cx="0" cy="0"/>
          <a:chOff x="0" y="0"/>
          <a:chExt cx="0" cy="0"/>
        </a:xfrm>
      </p:grpSpPr>
      <p:sp>
        <p:nvSpPr>
          <p:cNvPr id="9607" name="Google Shape;9607;p3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9608" name="Google Shape;9608;p359"/>
          <p:cNvGrpSpPr/>
          <p:nvPr/>
        </p:nvGrpSpPr>
        <p:grpSpPr>
          <a:xfrm>
            <a:off x="-389398" y="445013"/>
            <a:ext cx="9833698" cy="5138650"/>
            <a:chOff x="-389398" y="445013"/>
            <a:chExt cx="9833698" cy="5138650"/>
          </a:xfrm>
        </p:grpSpPr>
        <p:sp>
          <p:nvSpPr>
            <p:cNvPr id="9609" name="Google Shape;9609;p359"/>
            <p:cNvSpPr/>
            <p:nvPr/>
          </p:nvSpPr>
          <p:spPr>
            <a:xfrm flipH="1">
              <a:off x="7280814" y="4208471"/>
              <a:ext cx="1853934" cy="63790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0" name="Google Shape;9610;p359"/>
            <p:cNvGrpSpPr/>
            <p:nvPr/>
          </p:nvGrpSpPr>
          <p:grpSpPr>
            <a:xfrm>
              <a:off x="-31500" y="445013"/>
              <a:ext cx="9475800" cy="4716226"/>
              <a:chOff x="-31500" y="445013"/>
              <a:chExt cx="9475800" cy="4716226"/>
            </a:xfrm>
          </p:grpSpPr>
          <p:grpSp>
            <p:nvGrpSpPr>
              <p:cNvPr id="9611" name="Google Shape;9611;p359"/>
              <p:cNvGrpSpPr/>
              <p:nvPr/>
            </p:nvGrpSpPr>
            <p:grpSpPr>
              <a:xfrm>
                <a:off x="8294475" y="445013"/>
                <a:ext cx="1149825" cy="4456500"/>
                <a:chOff x="10009950" y="374363"/>
                <a:chExt cx="1149825" cy="4456500"/>
              </a:xfrm>
            </p:grpSpPr>
            <p:sp>
              <p:nvSpPr>
                <p:cNvPr id="9612" name="Google Shape;9612;p359"/>
                <p:cNvSpPr/>
                <p:nvPr/>
              </p:nvSpPr>
              <p:spPr>
                <a:xfrm>
                  <a:off x="107037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359"/>
                <p:cNvSpPr/>
                <p:nvPr/>
              </p:nvSpPr>
              <p:spPr>
                <a:xfrm>
                  <a:off x="109399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35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35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35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35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35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359"/>
                <p:cNvSpPr/>
                <p:nvPr/>
              </p:nvSpPr>
              <p:spPr>
                <a:xfrm>
                  <a:off x="100099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359"/>
              <p:cNvGrpSpPr/>
              <p:nvPr/>
            </p:nvGrpSpPr>
            <p:grpSpPr>
              <a:xfrm>
                <a:off x="-31500" y="580334"/>
                <a:ext cx="744035" cy="3994163"/>
                <a:chOff x="2008200" y="2578500"/>
                <a:chExt cx="362378" cy="1945525"/>
              </a:xfrm>
            </p:grpSpPr>
            <p:sp>
              <p:nvSpPr>
                <p:cNvPr id="9621" name="Google Shape;9621;p35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35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35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35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35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35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359"/>
                <p:cNvSpPr/>
                <p:nvPr/>
              </p:nvSpPr>
              <p:spPr>
                <a:xfrm>
                  <a:off x="2024403"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35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35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35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35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2" name="Google Shape;9632;p35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35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35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5" name="Google Shape;9635;p359"/>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6" name="Google Shape;9636;p359"/>
            <p:cNvGrpSpPr/>
            <p:nvPr/>
          </p:nvGrpSpPr>
          <p:grpSpPr>
            <a:xfrm flipH="1">
              <a:off x="-389398" y="3693606"/>
              <a:ext cx="1364320" cy="1622416"/>
              <a:chOff x="4234175" y="2958950"/>
              <a:chExt cx="1754075" cy="1384550"/>
            </a:xfrm>
          </p:grpSpPr>
          <p:sp>
            <p:nvSpPr>
              <p:cNvPr id="9637" name="Google Shape;9637;p359"/>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359"/>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9639" name="Shape 9639"/>
        <p:cNvGrpSpPr/>
        <p:nvPr/>
      </p:nvGrpSpPr>
      <p:grpSpPr>
        <a:xfrm>
          <a:off x="0" y="0"/>
          <a:ext cx="0" cy="0"/>
          <a:chOff x="0" y="0"/>
          <a:chExt cx="0" cy="0"/>
        </a:xfrm>
      </p:grpSpPr>
      <p:grpSp>
        <p:nvGrpSpPr>
          <p:cNvPr id="9640" name="Google Shape;9640;p360"/>
          <p:cNvGrpSpPr/>
          <p:nvPr/>
        </p:nvGrpSpPr>
        <p:grpSpPr>
          <a:xfrm>
            <a:off x="-744125" y="-194718"/>
            <a:ext cx="10404199" cy="6072496"/>
            <a:chOff x="-744125" y="-194718"/>
            <a:chExt cx="10404199" cy="6072496"/>
          </a:xfrm>
        </p:grpSpPr>
        <p:sp>
          <p:nvSpPr>
            <p:cNvPr id="9641" name="Google Shape;9641;p360"/>
            <p:cNvSpPr/>
            <p:nvPr/>
          </p:nvSpPr>
          <p:spPr>
            <a:xfrm>
              <a:off x="-744125" y="3487300"/>
              <a:ext cx="2834812" cy="2390478"/>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2" name="Google Shape;9642;p360"/>
            <p:cNvGrpSpPr/>
            <p:nvPr/>
          </p:nvGrpSpPr>
          <p:grpSpPr>
            <a:xfrm>
              <a:off x="34350" y="-98106"/>
              <a:ext cx="678875" cy="5339725"/>
              <a:chOff x="1252200" y="-178968"/>
              <a:chExt cx="678875" cy="5339725"/>
            </a:xfrm>
          </p:grpSpPr>
          <p:sp>
            <p:nvSpPr>
              <p:cNvPr id="9643" name="Google Shape;9643;p36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36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36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6" name="Google Shape;9646;p36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7" name="Google Shape;9647;p360"/>
            <p:cNvGrpSpPr/>
            <p:nvPr/>
          </p:nvGrpSpPr>
          <p:grpSpPr>
            <a:xfrm>
              <a:off x="8524800" y="-194718"/>
              <a:ext cx="619200" cy="5338225"/>
              <a:chOff x="8524800" y="-194718"/>
              <a:chExt cx="619200" cy="5338225"/>
            </a:xfrm>
          </p:grpSpPr>
          <p:sp>
            <p:nvSpPr>
              <p:cNvPr id="9648" name="Google Shape;9648;p360"/>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360"/>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360"/>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360"/>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360"/>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360"/>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360"/>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360"/>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360"/>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360"/>
            <p:cNvGrpSpPr/>
            <p:nvPr/>
          </p:nvGrpSpPr>
          <p:grpSpPr>
            <a:xfrm>
              <a:off x="-222044" y="4207621"/>
              <a:ext cx="1458099" cy="1067180"/>
              <a:chOff x="137276" y="3854024"/>
              <a:chExt cx="1374010" cy="1005635"/>
            </a:xfrm>
          </p:grpSpPr>
          <p:grpSp>
            <p:nvGrpSpPr>
              <p:cNvPr id="9658" name="Google Shape;9658;p360"/>
              <p:cNvGrpSpPr/>
              <p:nvPr/>
            </p:nvGrpSpPr>
            <p:grpSpPr>
              <a:xfrm>
                <a:off x="137276" y="3854024"/>
                <a:ext cx="1374010" cy="1005635"/>
                <a:chOff x="2083436" y="2909224"/>
                <a:chExt cx="1724626" cy="1262250"/>
              </a:xfrm>
            </p:grpSpPr>
            <p:sp>
              <p:nvSpPr>
                <p:cNvPr id="9659" name="Google Shape;9659;p360"/>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360"/>
                <p:cNvSpPr/>
                <p:nvPr/>
              </p:nvSpPr>
              <p:spPr>
                <a:xfrm>
                  <a:off x="2811413" y="3158697"/>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1" name="Google Shape;9661;p360"/>
              <p:cNvSpPr/>
              <p:nvPr/>
            </p:nvSpPr>
            <p:spPr>
              <a:xfrm>
                <a:off x="778421" y="4304149"/>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2" name="Google Shape;9662;p360"/>
            <p:cNvSpPr/>
            <p:nvPr/>
          </p:nvSpPr>
          <p:spPr>
            <a:xfrm flipH="1" rot="-1145938">
              <a:off x="8227427" y="36421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360"/>
            <p:cNvSpPr/>
            <p:nvPr/>
          </p:nvSpPr>
          <p:spPr>
            <a:xfrm>
              <a:off x="7172775" y="4329721"/>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360"/>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5" name="Google Shape;9665;p3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9666" name="Shape 9666"/>
        <p:cNvGrpSpPr/>
        <p:nvPr/>
      </p:nvGrpSpPr>
      <p:grpSpPr>
        <a:xfrm>
          <a:off x="0" y="0"/>
          <a:ext cx="0" cy="0"/>
          <a:chOff x="0" y="0"/>
          <a:chExt cx="0" cy="0"/>
        </a:xfrm>
      </p:grpSpPr>
      <p:grpSp>
        <p:nvGrpSpPr>
          <p:cNvPr id="9667" name="Google Shape;9667;p361"/>
          <p:cNvGrpSpPr/>
          <p:nvPr/>
        </p:nvGrpSpPr>
        <p:grpSpPr>
          <a:xfrm flipH="1">
            <a:off x="-382382" y="445013"/>
            <a:ext cx="9580991" cy="4793942"/>
            <a:chOff x="-31500" y="445013"/>
            <a:chExt cx="9580991" cy="4793942"/>
          </a:xfrm>
        </p:grpSpPr>
        <p:grpSp>
          <p:nvGrpSpPr>
            <p:cNvPr id="9668" name="Google Shape;9668;p361"/>
            <p:cNvGrpSpPr/>
            <p:nvPr/>
          </p:nvGrpSpPr>
          <p:grpSpPr>
            <a:xfrm>
              <a:off x="8036844" y="445013"/>
              <a:ext cx="1512647" cy="4456500"/>
              <a:chOff x="9752319" y="374363"/>
              <a:chExt cx="1512647" cy="4456500"/>
            </a:xfrm>
          </p:grpSpPr>
          <p:sp>
            <p:nvSpPr>
              <p:cNvPr id="9669" name="Google Shape;9669;p361"/>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361"/>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36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36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36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36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36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361"/>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7" name="Google Shape;9677;p361"/>
            <p:cNvGrpSpPr/>
            <p:nvPr/>
          </p:nvGrpSpPr>
          <p:grpSpPr>
            <a:xfrm>
              <a:off x="-31500" y="580334"/>
              <a:ext cx="839784" cy="3994163"/>
              <a:chOff x="2008200" y="2578500"/>
              <a:chExt cx="409012" cy="1945525"/>
            </a:xfrm>
          </p:grpSpPr>
          <p:sp>
            <p:nvSpPr>
              <p:cNvPr id="9678" name="Google Shape;9678;p36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36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36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36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36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36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361"/>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361"/>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361"/>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361"/>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361"/>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9" name="Google Shape;9689;p361"/>
            <p:cNvSpPr/>
            <p:nvPr/>
          </p:nvSpPr>
          <p:spPr>
            <a:xfrm>
              <a:off x="-1" y="4520235"/>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361"/>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36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2" name="Google Shape;9692;p3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93" name="Google Shape;9693;p361"/>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4" name="Google Shape;9694;p361"/>
          <p:cNvGrpSpPr/>
          <p:nvPr/>
        </p:nvGrpSpPr>
        <p:grpSpPr>
          <a:xfrm>
            <a:off x="8218609" y="3338203"/>
            <a:ext cx="1663214" cy="1977830"/>
            <a:chOff x="4395742" y="2958950"/>
            <a:chExt cx="1754075" cy="1384550"/>
          </a:xfrm>
        </p:grpSpPr>
        <p:sp>
          <p:nvSpPr>
            <p:cNvPr id="9695" name="Google Shape;9695;p361"/>
            <p:cNvSpPr/>
            <p:nvPr/>
          </p:nvSpPr>
          <p:spPr>
            <a:xfrm>
              <a:off x="4395742"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361"/>
            <p:cNvSpPr/>
            <p:nvPr/>
          </p:nvSpPr>
          <p:spPr>
            <a:xfrm>
              <a:off x="4914967"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63" name="Shape 663"/>
        <p:cNvGrpSpPr/>
        <p:nvPr/>
      </p:nvGrpSpPr>
      <p:grpSpPr>
        <a:xfrm>
          <a:off x="0" y="0"/>
          <a:ext cx="0" cy="0"/>
          <a:chOff x="0" y="0"/>
          <a:chExt cx="0" cy="0"/>
        </a:xfrm>
      </p:grpSpPr>
      <p:sp>
        <p:nvSpPr>
          <p:cNvPr id="664" name="Google Shape;664;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5" name="Google Shape;665;p37"/>
          <p:cNvSpPr txBox="1"/>
          <p:nvPr>
            <p:ph idx="1" type="subTitle"/>
          </p:nvPr>
        </p:nvSpPr>
        <p:spPr>
          <a:xfrm>
            <a:off x="1238978" y="1815424"/>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6" name="Google Shape;666;p37"/>
          <p:cNvSpPr txBox="1"/>
          <p:nvPr>
            <p:ph idx="2" type="subTitle"/>
          </p:nvPr>
        </p:nvSpPr>
        <p:spPr>
          <a:xfrm>
            <a:off x="3536390" y="1815424"/>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7" name="Google Shape;667;p37"/>
          <p:cNvSpPr txBox="1"/>
          <p:nvPr>
            <p:ph idx="3" type="subTitle"/>
          </p:nvPr>
        </p:nvSpPr>
        <p:spPr>
          <a:xfrm>
            <a:off x="1238978" y="3313938"/>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8" name="Google Shape;668;p37"/>
          <p:cNvSpPr txBox="1"/>
          <p:nvPr>
            <p:ph idx="4" type="subTitle"/>
          </p:nvPr>
        </p:nvSpPr>
        <p:spPr>
          <a:xfrm>
            <a:off x="3536390" y="3313938"/>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9" name="Google Shape;669;p37"/>
          <p:cNvSpPr txBox="1"/>
          <p:nvPr>
            <p:ph idx="5" type="subTitle"/>
          </p:nvPr>
        </p:nvSpPr>
        <p:spPr>
          <a:xfrm>
            <a:off x="5831330" y="1815424"/>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0" name="Google Shape;670;p37"/>
          <p:cNvSpPr txBox="1"/>
          <p:nvPr>
            <p:ph idx="6" type="subTitle"/>
          </p:nvPr>
        </p:nvSpPr>
        <p:spPr>
          <a:xfrm>
            <a:off x="5831330" y="3313938"/>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1" name="Google Shape;671;p37"/>
          <p:cNvSpPr txBox="1"/>
          <p:nvPr>
            <p:ph idx="7" type="subTitle"/>
          </p:nvPr>
        </p:nvSpPr>
        <p:spPr>
          <a:xfrm>
            <a:off x="1237400" y="1553937"/>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2" name="Google Shape;672;p37"/>
          <p:cNvSpPr txBox="1"/>
          <p:nvPr>
            <p:ph idx="8" type="subTitle"/>
          </p:nvPr>
        </p:nvSpPr>
        <p:spPr>
          <a:xfrm>
            <a:off x="3534811" y="1553937"/>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3" name="Google Shape;673;p37"/>
          <p:cNvSpPr txBox="1"/>
          <p:nvPr>
            <p:ph idx="9" type="subTitle"/>
          </p:nvPr>
        </p:nvSpPr>
        <p:spPr>
          <a:xfrm>
            <a:off x="5829749" y="1553937"/>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4" name="Google Shape;674;p37"/>
          <p:cNvSpPr txBox="1"/>
          <p:nvPr>
            <p:ph idx="13" type="subTitle"/>
          </p:nvPr>
        </p:nvSpPr>
        <p:spPr>
          <a:xfrm>
            <a:off x="1237400" y="3051314"/>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5" name="Google Shape;675;p37"/>
          <p:cNvSpPr txBox="1"/>
          <p:nvPr>
            <p:ph idx="14" type="subTitle"/>
          </p:nvPr>
        </p:nvSpPr>
        <p:spPr>
          <a:xfrm>
            <a:off x="3534811" y="3051314"/>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6" name="Google Shape;676;p37"/>
          <p:cNvSpPr txBox="1"/>
          <p:nvPr>
            <p:ph idx="15" type="subTitle"/>
          </p:nvPr>
        </p:nvSpPr>
        <p:spPr>
          <a:xfrm>
            <a:off x="5829749" y="3051314"/>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77" name="Google Shape;677;p37"/>
          <p:cNvGrpSpPr/>
          <p:nvPr/>
        </p:nvGrpSpPr>
        <p:grpSpPr>
          <a:xfrm>
            <a:off x="-1446794" y="-194718"/>
            <a:ext cx="10854268" cy="6389043"/>
            <a:chOff x="-1446794" y="-194718"/>
            <a:chExt cx="10854268" cy="6389043"/>
          </a:xfrm>
        </p:grpSpPr>
        <p:grpSp>
          <p:nvGrpSpPr>
            <p:cNvPr id="678" name="Google Shape;678;p37"/>
            <p:cNvGrpSpPr/>
            <p:nvPr/>
          </p:nvGrpSpPr>
          <p:grpSpPr>
            <a:xfrm>
              <a:off x="-1446794" y="3236799"/>
              <a:ext cx="3615316" cy="2957526"/>
              <a:chOff x="218444" y="1190545"/>
              <a:chExt cx="4728375" cy="3868069"/>
            </a:xfrm>
          </p:grpSpPr>
          <p:sp>
            <p:nvSpPr>
              <p:cNvPr id="679" name="Google Shape;679;p37"/>
              <p:cNvSpPr/>
              <p:nvPr/>
            </p:nvSpPr>
            <p:spPr>
              <a:xfrm>
                <a:off x="218444" y="1190545"/>
                <a:ext cx="3990595" cy="2968018"/>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a:off x="492505" y="1302479"/>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37"/>
            <p:cNvGrpSpPr/>
            <p:nvPr/>
          </p:nvGrpSpPr>
          <p:grpSpPr>
            <a:xfrm>
              <a:off x="34350" y="-98106"/>
              <a:ext cx="678875" cy="5339725"/>
              <a:chOff x="1252200" y="-178968"/>
              <a:chExt cx="678875" cy="5339725"/>
            </a:xfrm>
          </p:grpSpPr>
          <p:sp>
            <p:nvSpPr>
              <p:cNvPr id="682" name="Google Shape;682;p37"/>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3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37"/>
            <p:cNvGrpSpPr/>
            <p:nvPr/>
          </p:nvGrpSpPr>
          <p:grpSpPr>
            <a:xfrm>
              <a:off x="8524800" y="-194718"/>
              <a:ext cx="619200" cy="5338225"/>
              <a:chOff x="8524800" y="-194718"/>
              <a:chExt cx="619200" cy="5338225"/>
            </a:xfrm>
          </p:grpSpPr>
          <p:sp>
            <p:nvSpPr>
              <p:cNvPr id="687" name="Google Shape;687;p37"/>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37"/>
            <p:cNvGrpSpPr/>
            <p:nvPr/>
          </p:nvGrpSpPr>
          <p:grpSpPr>
            <a:xfrm>
              <a:off x="-222044" y="4207621"/>
              <a:ext cx="1870524" cy="1067180"/>
              <a:chOff x="137276" y="3854024"/>
              <a:chExt cx="1762650" cy="1005635"/>
            </a:xfrm>
          </p:grpSpPr>
          <p:grpSp>
            <p:nvGrpSpPr>
              <p:cNvPr id="697" name="Google Shape;697;p37"/>
              <p:cNvGrpSpPr/>
              <p:nvPr/>
            </p:nvGrpSpPr>
            <p:grpSpPr>
              <a:xfrm>
                <a:off x="137276" y="3854024"/>
                <a:ext cx="1762650" cy="1005635"/>
                <a:chOff x="2083436" y="2909224"/>
                <a:chExt cx="2212439" cy="1262250"/>
              </a:xfrm>
            </p:grpSpPr>
            <p:sp>
              <p:nvSpPr>
                <p:cNvPr id="698" name="Google Shape;698;p3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3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37"/>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697" name="Shape 9697"/>
        <p:cNvGrpSpPr/>
        <p:nvPr/>
      </p:nvGrpSpPr>
      <p:grpSpPr>
        <a:xfrm>
          <a:off x="0" y="0"/>
          <a:ext cx="0" cy="0"/>
          <a:chOff x="0" y="0"/>
          <a:chExt cx="0" cy="0"/>
        </a:xfrm>
      </p:grpSpPr>
      <p:grpSp>
        <p:nvGrpSpPr>
          <p:cNvPr id="9698" name="Google Shape;9698;p362"/>
          <p:cNvGrpSpPr/>
          <p:nvPr/>
        </p:nvGrpSpPr>
        <p:grpSpPr>
          <a:xfrm flipH="1">
            <a:off x="-11164" y="4430150"/>
            <a:ext cx="9228771" cy="710200"/>
            <a:chOff x="1901275" y="4812450"/>
            <a:chExt cx="9228771" cy="710200"/>
          </a:xfrm>
        </p:grpSpPr>
        <p:sp>
          <p:nvSpPr>
            <p:cNvPr id="9699" name="Google Shape;9699;p362"/>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362"/>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1" name="Google Shape;9701;p362"/>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02" name="Google Shape;9702;p362"/>
          <p:cNvSpPr txBox="1"/>
          <p:nvPr>
            <p:ph idx="1" type="subTitle"/>
          </p:nvPr>
        </p:nvSpPr>
        <p:spPr>
          <a:xfrm>
            <a:off x="722428" y="1654946"/>
            <a:ext cx="3824400" cy="95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03" name="Google Shape;9703;p362"/>
          <p:cNvSpPr txBox="1"/>
          <p:nvPr/>
        </p:nvSpPr>
        <p:spPr>
          <a:xfrm>
            <a:off x="722428" y="3274467"/>
            <a:ext cx="3612000" cy="68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704" name="Shape 9704"/>
        <p:cNvGrpSpPr/>
        <p:nvPr/>
      </p:nvGrpSpPr>
      <p:grpSpPr>
        <a:xfrm>
          <a:off x="0" y="0"/>
          <a:ext cx="0" cy="0"/>
          <a:chOff x="0" y="0"/>
          <a:chExt cx="0" cy="0"/>
        </a:xfrm>
      </p:grpSpPr>
      <p:grpSp>
        <p:nvGrpSpPr>
          <p:cNvPr id="9705" name="Google Shape;9705;p363"/>
          <p:cNvGrpSpPr/>
          <p:nvPr/>
        </p:nvGrpSpPr>
        <p:grpSpPr>
          <a:xfrm flipH="1">
            <a:off x="-382382" y="445013"/>
            <a:ext cx="9580991" cy="4716229"/>
            <a:chOff x="-31500" y="445013"/>
            <a:chExt cx="9580991" cy="4716229"/>
          </a:xfrm>
        </p:grpSpPr>
        <p:grpSp>
          <p:nvGrpSpPr>
            <p:cNvPr id="9706" name="Google Shape;9706;p363"/>
            <p:cNvGrpSpPr/>
            <p:nvPr/>
          </p:nvGrpSpPr>
          <p:grpSpPr>
            <a:xfrm>
              <a:off x="8036844" y="445013"/>
              <a:ext cx="1512647" cy="4456500"/>
              <a:chOff x="9752319" y="374363"/>
              <a:chExt cx="1512647" cy="4456500"/>
            </a:xfrm>
          </p:grpSpPr>
          <p:sp>
            <p:nvSpPr>
              <p:cNvPr id="9707" name="Google Shape;9707;p363"/>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363"/>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36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36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36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36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36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363"/>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363"/>
            <p:cNvGrpSpPr/>
            <p:nvPr/>
          </p:nvGrpSpPr>
          <p:grpSpPr>
            <a:xfrm>
              <a:off x="-31500" y="580334"/>
              <a:ext cx="839784" cy="3994163"/>
              <a:chOff x="2008200" y="2578500"/>
              <a:chExt cx="409012" cy="1945525"/>
            </a:xfrm>
          </p:grpSpPr>
          <p:sp>
            <p:nvSpPr>
              <p:cNvPr id="9716" name="Google Shape;9716;p36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36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36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36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36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36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363"/>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363"/>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363"/>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363"/>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363"/>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7" name="Google Shape;9727;p36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363"/>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36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0" name="Google Shape;9730;p363"/>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1" name="Google Shape;9731;p363"/>
          <p:cNvGrpSpPr/>
          <p:nvPr/>
        </p:nvGrpSpPr>
        <p:grpSpPr>
          <a:xfrm>
            <a:off x="8065411" y="3338203"/>
            <a:ext cx="1663214" cy="1977830"/>
            <a:chOff x="4234175" y="2958950"/>
            <a:chExt cx="1754075" cy="1384550"/>
          </a:xfrm>
        </p:grpSpPr>
        <p:sp>
          <p:nvSpPr>
            <p:cNvPr id="9732" name="Google Shape;9732;p363"/>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363"/>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734" name="Shape 9734"/>
        <p:cNvGrpSpPr/>
        <p:nvPr/>
      </p:nvGrpSpPr>
      <p:grpSpPr>
        <a:xfrm>
          <a:off x="0" y="0"/>
          <a:ext cx="0" cy="0"/>
          <a:chOff x="0" y="0"/>
          <a:chExt cx="0" cy="0"/>
        </a:xfrm>
      </p:grpSpPr>
      <p:grpSp>
        <p:nvGrpSpPr>
          <p:cNvPr id="9735" name="Google Shape;9735;p364"/>
          <p:cNvGrpSpPr/>
          <p:nvPr/>
        </p:nvGrpSpPr>
        <p:grpSpPr>
          <a:xfrm>
            <a:off x="-11175" y="607160"/>
            <a:ext cx="11669620" cy="6478466"/>
            <a:chOff x="-11175" y="607160"/>
            <a:chExt cx="11669620" cy="6478466"/>
          </a:xfrm>
        </p:grpSpPr>
        <p:sp>
          <p:nvSpPr>
            <p:cNvPr id="9736" name="Google Shape;9736;p364"/>
            <p:cNvSpPr/>
            <p:nvPr/>
          </p:nvSpPr>
          <p:spPr>
            <a:xfrm>
              <a:off x="4841850" y="891350"/>
              <a:ext cx="4302118"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7" name="Google Shape;9737;p364"/>
            <p:cNvGrpSpPr/>
            <p:nvPr/>
          </p:nvGrpSpPr>
          <p:grpSpPr>
            <a:xfrm>
              <a:off x="1000" y="806175"/>
              <a:ext cx="9144299" cy="3772500"/>
              <a:chOff x="1000" y="425175"/>
              <a:chExt cx="9960025" cy="3772500"/>
            </a:xfrm>
          </p:grpSpPr>
          <p:sp>
            <p:nvSpPr>
              <p:cNvPr id="9738" name="Google Shape;9738;p364"/>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364"/>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364"/>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1" name="Google Shape;9741;p364"/>
            <p:cNvGrpSpPr/>
            <p:nvPr/>
          </p:nvGrpSpPr>
          <p:grpSpPr>
            <a:xfrm flipH="1">
              <a:off x="4905029" y="607160"/>
              <a:ext cx="6753416" cy="6478466"/>
              <a:chOff x="-539564" y="989460"/>
              <a:chExt cx="6753416" cy="6478466"/>
            </a:xfrm>
          </p:grpSpPr>
          <p:sp>
            <p:nvSpPr>
              <p:cNvPr id="9742" name="Google Shape;9742;p364"/>
              <p:cNvSpPr/>
              <p:nvPr/>
            </p:nvSpPr>
            <p:spPr>
              <a:xfrm flipH="1" rot="1325064">
                <a:off x="172808" y="1814013"/>
                <a:ext cx="5328672" cy="4829359"/>
              </a:xfrm>
              <a:custGeom>
                <a:rect b="b" l="l" r="r" t="t"/>
                <a:pathLst>
                  <a:path extrusionOk="0" h="193160" w="213131">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364"/>
              <p:cNvSpPr/>
              <p:nvPr/>
            </p:nvSpPr>
            <p:spPr>
              <a:xfrm flipH="1" rot="1325064">
                <a:off x="2933896" y="3407957"/>
                <a:ext cx="2136659" cy="2539514"/>
              </a:xfrm>
              <a:custGeom>
                <a:rect b="b" l="l" r="r" t="t"/>
                <a:pathLst>
                  <a:path extrusionOk="0" h="101573" w="8546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364"/>
              <p:cNvSpPr/>
              <p:nvPr/>
            </p:nvSpPr>
            <p:spPr>
              <a:xfrm flipH="1" rot="1325064">
                <a:off x="1159030" y="3144372"/>
                <a:ext cx="2123708" cy="2463908"/>
              </a:xfrm>
              <a:custGeom>
                <a:rect b="b" l="l" r="r" t="t"/>
                <a:pathLst>
                  <a:path extrusionOk="0" h="98549" w="84942">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364"/>
            <p:cNvGrpSpPr/>
            <p:nvPr/>
          </p:nvGrpSpPr>
          <p:grpSpPr>
            <a:xfrm flipH="1">
              <a:off x="-11164" y="4003450"/>
              <a:ext cx="9228771" cy="1136900"/>
              <a:chOff x="1901275" y="4385750"/>
              <a:chExt cx="9228771" cy="1136900"/>
            </a:xfrm>
          </p:grpSpPr>
          <p:sp>
            <p:nvSpPr>
              <p:cNvPr id="9746" name="Google Shape;9746;p364"/>
              <p:cNvSpPr/>
              <p:nvPr/>
            </p:nvSpPr>
            <p:spPr>
              <a:xfrm>
                <a:off x="1904250" y="4385750"/>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364"/>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364"/>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rgbClr val="F4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364"/>
            <p:cNvGrpSpPr/>
            <p:nvPr/>
          </p:nvGrpSpPr>
          <p:grpSpPr>
            <a:xfrm>
              <a:off x="-11175" y="883134"/>
              <a:ext cx="915984" cy="3994163"/>
              <a:chOff x="2008200" y="2578500"/>
              <a:chExt cx="446125" cy="1945525"/>
            </a:xfrm>
          </p:grpSpPr>
          <p:sp>
            <p:nvSpPr>
              <p:cNvPr id="9750" name="Google Shape;9750;p36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36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36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36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36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36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36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36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36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36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36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1" name="Google Shape;9761;p364"/>
            <p:cNvGrpSpPr/>
            <p:nvPr/>
          </p:nvGrpSpPr>
          <p:grpSpPr>
            <a:xfrm flipH="1">
              <a:off x="5722006" y="2101850"/>
              <a:ext cx="3317625" cy="2616925"/>
              <a:chOff x="2008200" y="2302475"/>
              <a:chExt cx="3317625" cy="2616925"/>
            </a:xfrm>
          </p:grpSpPr>
          <p:sp>
            <p:nvSpPr>
              <p:cNvPr id="9762" name="Google Shape;9762;p364"/>
              <p:cNvSpPr/>
              <p:nvPr/>
            </p:nvSpPr>
            <p:spPr>
              <a:xfrm>
                <a:off x="3395700" y="358755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364"/>
              <p:cNvSpPr/>
              <p:nvPr/>
            </p:nvSpPr>
            <p:spPr>
              <a:xfrm>
                <a:off x="3460350" y="380637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364"/>
              <p:cNvSpPr/>
              <p:nvPr/>
            </p:nvSpPr>
            <p:spPr>
              <a:xfrm>
                <a:off x="3452400" y="426042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364"/>
              <p:cNvSpPr/>
              <p:nvPr/>
            </p:nvSpPr>
            <p:spPr>
              <a:xfrm>
                <a:off x="3438975" y="370690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364"/>
              <p:cNvSpPr/>
              <p:nvPr/>
            </p:nvSpPr>
            <p:spPr>
              <a:xfrm>
                <a:off x="3344475" y="464187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364"/>
              <p:cNvSpPr/>
              <p:nvPr/>
            </p:nvSpPr>
            <p:spPr>
              <a:xfrm>
                <a:off x="3366375" y="391380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364"/>
              <p:cNvSpPr/>
              <p:nvPr/>
            </p:nvSpPr>
            <p:spPr>
              <a:xfrm>
                <a:off x="3946250" y="365270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364"/>
              <p:cNvSpPr/>
              <p:nvPr/>
            </p:nvSpPr>
            <p:spPr>
              <a:xfrm>
                <a:off x="4003425" y="384565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364"/>
              <p:cNvSpPr/>
              <p:nvPr/>
            </p:nvSpPr>
            <p:spPr>
              <a:xfrm>
                <a:off x="4055150" y="428180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364"/>
              <p:cNvSpPr/>
              <p:nvPr/>
            </p:nvSpPr>
            <p:spPr>
              <a:xfrm>
                <a:off x="3970100" y="375217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364"/>
              <p:cNvSpPr/>
              <p:nvPr/>
            </p:nvSpPr>
            <p:spPr>
              <a:xfrm>
                <a:off x="3995975" y="466325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364"/>
              <p:cNvSpPr/>
              <p:nvPr/>
            </p:nvSpPr>
            <p:spPr>
              <a:xfrm>
                <a:off x="3917400" y="397197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364"/>
              <p:cNvSpPr/>
              <p:nvPr/>
            </p:nvSpPr>
            <p:spPr>
              <a:xfrm>
                <a:off x="2479150" y="3777025"/>
                <a:ext cx="642575" cy="955875"/>
              </a:xfrm>
              <a:custGeom>
                <a:rect b="b" l="l" r="r" t="t"/>
                <a:pathLst>
                  <a:path extrusionOk="0" h="38235" w="25703">
                    <a:moveTo>
                      <a:pt x="24946" y="1"/>
                    </a:moveTo>
                    <a:lnTo>
                      <a:pt x="1" y="37140"/>
                    </a:lnTo>
                    <a:lnTo>
                      <a:pt x="1493" y="38234"/>
                    </a:lnTo>
                    <a:lnTo>
                      <a:pt x="25702" y="578"/>
                    </a:lnTo>
                    <a:lnTo>
                      <a:pt x="24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364"/>
              <p:cNvSpPr/>
              <p:nvPr/>
            </p:nvSpPr>
            <p:spPr>
              <a:xfrm>
                <a:off x="2933700" y="3988400"/>
                <a:ext cx="149725" cy="88525"/>
              </a:xfrm>
              <a:custGeom>
                <a:rect b="b" l="l" r="r" t="t"/>
                <a:pathLst>
                  <a:path extrusionOk="0" h="3541" w="5989">
                    <a:moveTo>
                      <a:pt x="5272" y="0"/>
                    </a:moveTo>
                    <a:lnTo>
                      <a:pt x="1214" y="1552"/>
                    </a:lnTo>
                    <a:lnTo>
                      <a:pt x="1" y="3541"/>
                    </a:lnTo>
                    <a:lnTo>
                      <a:pt x="1" y="3541"/>
                    </a:lnTo>
                    <a:lnTo>
                      <a:pt x="5988" y="338"/>
                    </a:lnTo>
                    <a:lnTo>
                      <a:pt x="5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364"/>
              <p:cNvSpPr/>
              <p:nvPr/>
            </p:nvSpPr>
            <p:spPr>
              <a:xfrm>
                <a:off x="2730300" y="4320100"/>
                <a:ext cx="97000" cy="74625"/>
              </a:xfrm>
              <a:custGeom>
                <a:rect b="b" l="l" r="r" t="t"/>
                <a:pathLst>
                  <a:path extrusionOk="0" h="2985" w="3880">
                    <a:moveTo>
                      <a:pt x="3880" y="1"/>
                    </a:moveTo>
                    <a:lnTo>
                      <a:pt x="995" y="1313"/>
                    </a:lnTo>
                    <a:lnTo>
                      <a:pt x="0" y="2984"/>
                    </a:lnTo>
                    <a:lnTo>
                      <a:pt x="3760" y="438"/>
                    </a:lnTo>
                    <a:lnTo>
                      <a:pt x="38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364"/>
              <p:cNvSpPr/>
              <p:nvPr/>
            </p:nvSpPr>
            <p:spPr>
              <a:xfrm>
                <a:off x="2993875" y="3917775"/>
                <a:ext cx="132800" cy="23900"/>
              </a:xfrm>
              <a:custGeom>
                <a:rect b="b" l="l" r="r" t="t"/>
                <a:pathLst>
                  <a:path extrusionOk="0" h="956" w="5312">
                    <a:moveTo>
                      <a:pt x="1771" y="0"/>
                    </a:moveTo>
                    <a:lnTo>
                      <a:pt x="1" y="955"/>
                    </a:lnTo>
                    <a:lnTo>
                      <a:pt x="4954" y="319"/>
                    </a:lnTo>
                    <a:lnTo>
                      <a:pt x="53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364"/>
              <p:cNvSpPr/>
              <p:nvPr/>
            </p:nvSpPr>
            <p:spPr>
              <a:xfrm>
                <a:off x="2491100" y="460605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364"/>
              <p:cNvSpPr/>
              <p:nvPr/>
            </p:nvSpPr>
            <p:spPr>
              <a:xfrm>
                <a:off x="2881975" y="3995350"/>
                <a:ext cx="28375" cy="115900"/>
              </a:xfrm>
              <a:custGeom>
                <a:rect b="b" l="l" r="r" t="t"/>
                <a:pathLst>
                  <a:path extrusionOk="0" h="4636" w="1135">
                    <a:moveTo>
                      <a:pt x="558" y="1"/>
                    </a:moveTo>
                    <a:lnTo>
                      <a:pt x="1" y="120"/>
                    </a:lnTo>
                    <a:lnTo>
                      <a:pt x="60" y="4636"/>
                    </a:lnTo>
                    <a:lnTo>
                      <a:pt x="1135" y="2786"/>
                    </a:lnTo>
                    <a:lnTo>
                      <a:pt x="5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36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36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36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36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364"/>
              <p:cNvSpPr/>
              <p:nvPr/>
            </p:nvSpPr>
            <p:spPr>
              <a:xfrm>
                <a:off x="2014175" y="276250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36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36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364"/>
              <p:cNvSpPr/>
              <p:nvPr/>
            </p:nvSpPr>
            <p:spPr>
              <a:xfrm>
                <a:off x="3010775" y="302110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364"/>
              <p:cNvSpPr/>
              <p:nvPr/>
            </p:nvSpPr>
            <p:spPr>
              <a:xfrm>
                <a:off x="3264925" y="331850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364"/>
              <p:cNvSpPr/>
              <p:nvPr/>
            </p:nvSpPr>
            <p:spPr>
              <a:xfrm>
                <a:off x="3174400" y="405305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364"/>
              <p:cNvSpPr/>
              <p:nvPr/>
            </p:nvSpPr>
            <p:spPr>
              <a:xfrm>
                <a:off x="3223650" y="314542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364"/>
              <p:cNvSpPr/>
              <p:nvPr/>
            </p:nvSpPr>
            <p:spPr>
              <a:xfrm>
                <a:off x="3222150" y="319267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364"/>
              <p:cNvSpPr/>
              <p:nvPr/>
            </p:nvSpPr>
            <p:spPr>
              <a:xfrm>
                <a:off x="3231600" y="326977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364"/>
              <p:cNvSpPr/>
              <p:nvPr/>
            </p:nvSpPr>
            <p:spPr>
              <a:xfrm>
                <a:off x="3154500" y="414752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36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36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36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36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36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364"/>
              <p:cNvSpPr/>
              <p:nvPr/>
            </p:nvSpPr>
            <p:spPr>
              <a:xfrm>
                <a:off x="2508000" y="284405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364"/>
              <p:cNvSpPr/>
              <p:nvPr/>
            </p:nvSpPr>
            <p:spPr>
              <a:xfrm>
                <a:off x="2595525" y="314045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364"/>
              <p:cNvSpPr/>
              <p:nvPr/>
            </p:nvSpPr>
            <p:spPr>
              <a:xfrm>
                <a:off x="2585075" y="375615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364"/>
              <p:cNvSpPr/>
              <p:nvPr/>
            </p:nvSpPr>
            <p:spPr>
              <a:xfrm>
                <a:off x="2567675" y="300570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364"/>
              <p:cNvSpPr/>
              <p:nvPr/>
            </p:nvSpPr>
            <p:spPr>
              <a:xfrm>
                <a:off x="2438375" y="427385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364"/>
              <p:cNvSpPr/>
              <p:nvPr/>
            </p:nvSpPr>
            <p:spPr>
              <a:xfrm>
                <a:off x="2468225" y="328617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364"/>
              <p:cNvSpPr/>
              <p:nvPr/>
            </p:nvSpPr>
            <p:spPr>
              <a:xfrm>
                <a:off x="2779025" y="277990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364"/>
              <p:cNvSpPr/>
              <p:nvPr/>
            </p:nvSpPr>
            <p:spPr>
              <a:xfrm>
                <a:off x="2854625" y="304747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364"/>
              <p:cNvSpPr/>
              <p:nvPr/>
            </p:nvSpPr>
            <p:spPr>
              <a:xfrm>
                <a:off x="2990900" y="423057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364"/>
              <p:cNvSpPr/>
              <p:nvPr/>
            </p:nvSpPr>
            <p:spPr>
              <a:xfrm>
                <a:off x="2716875" y="293010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364"/>
              <p:cNvSpPr/>
              <p:nvPr/>
            </p:nvSpPr>
            <p:spPr>
              <a:xfrm>
                <a:off x="2729300" y="297585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364"/>
              <p:cNvSpPr/>
              <p:nvPr/>
            </p:nvSpPr>
            <p:spPr>
              <a:xfrm>
                <a:off x="3375325" y="307830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364"/>
              <p:cNvSpPr/>
              <p:nvPr/>
            </p:nvSpPr>
            <p:spPr>
              <a:xfrm>
                <a:off x="5321825" y="230645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364"/>
              <p:cNvSpPr/>
              <p:nvPr/>
            </p:nvSpPr>
            <p:spPr>
              <a:xfrm>
                <a:off x="5317350" y="230247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364"/>
              <p:cNvSpPr/>
              <p:nvPr/>
            </p:nvSpPr>
            <p:spPr>
              <a:xfrm>
                <a:off x="5324300" y="230895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364"/>
              <p:cNvSpPr/>
              <p:nvPr/>
            </p:nvSpPr>
            <p:spPr>
              <a:xfrm>
                <a:off x="5319825" y="230397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364"/>
              <p:cNvSpPr/>
              <p:nvPr/>
            </p:nvSpPr>
            <p:spPr>
              <a:xfrm>
                <a:off x="5290500" y="230447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364"/>
              <p:cNvSpPr/>
              <p:nvPr/>
            </p:nvSpPr>
            <p:spPr>
              <a:xfrm>
                <a:off x="5278050" y="231840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364"/>
              <p:cNvSpPr/>
              <p:nvPr/>
            </p:nvSpPr>
            <p:spPr>
              <a:xfrm>
                <a:off x="5284025" y="231142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364"/>
              <p:cNvSpPr/>
              <p:nvPr/>
            </p:nvSpPr>
            <p:spPr>
              <a:xfrm>
                <a:off x="5113450" y="3535325"/>
                <a:ext cx="25" cy="25"/>
              </a:xfrm>
              <a:custGeom>
                <a:rect b="b" l="l" r="r" t="t"/>
                <a:pathLst>
                  <a:path extrusionOk="0" h="1" w="1">
                    <a:moveTo>
                      <a:pt x="0" y="1"/>
                    </a:move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364"/>
              <p:cNvSpPr/>
              <p:nvPr/>
            </p:nvSpPr>
            <p:spPr>
              <a:xfrm>
                <a:off x="5109950" y="3535825"/>
                <a:ext cx="25" cy="25"/>
              </a:xfrm>
              <a:custGeom>
                <a:rect b="b" l="l" r="r" t="t"/>
                <a:pathLst>
                  <a:path extrusionOk="0" h="1" w="1">
                    <a:moveTo>
                      <a:pt x="1" y="1"/>
                    </a:move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364"/>
              <p:cNvSpPr/>
              <p:nvPr/>
            </p:nvSpPr>
            <p:spPr>
              <a:xfrm>
                <a:off x="5114925" y="3534350"/>
                <a:ext cx="1025" cy="0"/>
              </a:xfrm>
              <a:custGeom>
                <a:rect b="b" l="l" r="r" t="t"/>
                <a:pathLst>
                  <a:path extrusionOk="0" h="0" w="41">
                    <a:moveTo>
                      <a:pt x="1" y="0"/>
                    </a:moveTo>
                    <a:cubicBezTo>
                      <a:pt x="1" y="0"/>
                      <a:pt x="41" y="0"/>
                      <a:pt x="1" y="0"/>
                    </a:cubicBezTo>
                    <a:cubicBezTo>
                      <a:pt x="41"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364"/>
              <p:cNvSpPr/>
              <p:nvPr/>
            </p:nvSpPr>
            <p:spPr>
              <a:xfrm>
                <a:off x="5139800" y="3570650"/>
                <a:ext cx="17425" cy="26375"/>
              </a:xfrm>
              <a:custGeom>
                <a:rect b="b" l="l" r="r" t="t"/>
                <a:pathLst>
                  <a:path extrusionOk="0" h="1055" w="697">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364"/>
              <p:cNvSpPr/>
              <p:nvPr/>
            </p:nvSpPr>
            <p:spPr>
              <a:xfrm>
                <a:off x="5105975" y="3537325"/>
                <a:ext cx="1025" cy="525"/>
              </a:xfrm>
              <a:custGeom>
                <a:rect b="b" l="l" r="r" t="t"/>
                <a:pathLst>
                  <a:path extrusionOk="0" h="21" w="41">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364"/>
              <p:cNvSpPr/>
              <p:nvPr/>
            </p:nvSpPr>
            <p:spPr>
              <a:xfrm>
                <a:off x="5066200" y="3551750"/>
                <a:ext cx="1025" cy="525"/>
              </a:xfrm>
              <a:custGeom>
                <a:rect b="b" l="l" r="r" t="t"/>
                <a:pathLst>
                  <a:path extrusionOk="0" h="21" w="41">
                    <a:moveTo>
                      <a:pt x="40" y="0"/>
                    </a:moveTo>
                    <a:cubicBezTo>
                      <a:pt x="20" y="0"/>
                      <a:pt x="20" y="20"/>
                      <a:pt x="0" y="20"/>
                    </a:cubicBezTo>
                    <a:cubicBezTo>
                      <a:pt x="20" y="20"/>
                      <a:pt x="40" y="20"/>
                      <a:pt x="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364"/>
              <p:cNvSpPr/>
              <p:nvPr/>
            </p:nvSpPr>
            <p:spPr>
              <a:xfrm>
                <a:off x="5121900" y="3542800"/>
                <a:ext cx="17425" cy="26875"/>
              </a:xfrm>
              <a:custGeom>
                <a:rect b="b" l="l" r="r" t="t"/>
                <a:pathLst>
                  <a:path extrusionOk="0" h="1075" w="697">
                    <a:moveTo>
                      <a:pt x="1" y="1"/>
                    </a:moveTo>
                    <a:cubicBezTo>
                      <a:pt x="220" y="379"/>
                      <a:pt x="458" y="717"/>
                      <a:pt x="697" y="1074"/>
                    </a:cubicBezTo>
                    <a:cubicBezTo>
                      <a:pt x="478" y="717"/>
                      <a:pt x="220" y="37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364"/>
              <p:cNvSpPr/>
              <p:nvPr/>
            </p:nvSpPr>
            <p:spPr>
              <a:xfrm>
                <a:off x="5100025" y="3539300"/>
                <a:ext cx="2000" cy="525"/>
              </a:xfrm>
              <a:custGeom>
                <a:rect b="b" l="l" r="r" t="t"/>
                <a:pathLst>
                  <a:path extrusionOk="0" h="21" w="80">
                    <a:moveTo>
                      <a:pt x="0" y="21"/>
                    </a:moveTo>
                    <a:cubicBezTo>
                      <a:pt x="40" y="21"/>
                      <a:pt x="60" y="1"/>
                      <a:pt x="80" y="1"/>
                    </a:cubicBezTo>
                    <a:cubicBezTo>
                      <a:pt x="60" y="1"/>
                      <a:pt x="40" y="21"/>
                      <a:pt x="0" y="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364"/>
              <p:cNvSpPr/>
              <p:nvPr/>
            </p:nvSpPr>
            <p:spPr>
              <a:xfrm>
                <a:off x="5081625" y="3545775"/>
                <a:ext cx="2000" cy="1025"/>
              </a:xfrm>
              <a:custGeom>
                <a:rect b="b" l="l" r="r" t="t"/>
                <a:pathLst>
                  <a:path extrusionOk="0" h="41" w="80">
                    <a:moveTo>
                      <a:pt x="0" y="40"/>
                    </a:moveTo>
                    <a:cubicBezTo>
                      <a:pt x="20" y="40"/>
                      <a:pt x="40" y="1"/>
                      <a:pt x="80" y="1"/>
                    </a:cubicBezTo>
                    <a:cubicBezTo>
                      <a:pt x="40" y="1"/>
                      <a:pt x="20" y="40"/>
                      <a:pt x="0" y="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364"/>
              <p:cNvSpPr/>
              <p:nvPr/>
            </p:nvSpPr>
            <p:spPr>
              <a:xfrm>
                <a:off x="5095050" y="3540800"/>
                <a:ext cx="2000" cy="1025"/>
              </a:xfrm>
              <a:custGeom>
                <a:rect b="b" l="l" r="r" t="t"/>
                <a:pathLst>
                  <a:path extrusionOk="0" h="41" w="8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364"/>
              <p:cNvSpPr/>
              <p:nvPr/>
            </p:nvSpPr>
            <p:spPr>
              <a:xfrm>
                <a:off x="5087575" y="3543300"/>
                <a:ext cx="2025" cy="500"/>
              </a:xfrm>
              <a:custGeom>
                <a:rect b="b" l="l" r="r" t="t"/>
                <a:pathLst>
                  <a:path extrusionOk="0" h="20" w="81">
                    <a:moveTo>
                      <a:pt x="80" y="0"/>
                    </a:moveTo>
                    <a:cubicBezTo>
                      <a:pt x="60" y="0"/>
                      <a:pt x="41" y="20"/>
                      <a:pt x="1" y="20"/>
                    </a:cubicBezTo>
                    <a:cubicBezTo>
                      <a:pt x="60" y="20"/>
                      <a:pt x="80" y="20"/>
                      <a:pt x="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04" name="Shape 704"/>
        <p:cNvGrpSpPr/>
        <p:nvPr/>
      </p:nvGrpSpPr>
      <p:grpSpPr>
        <a:xfrm>
          <a:off x="0" y="0"/>
          <a:ext cx="0" cy="0"/>
          <a:chOff x="0" y="0"/>
          <a:chExt cx="0" cy="0"/>
        </a:xfrm>
      </p:grpSpPr>
      <p:grpSp>
        <p:nvGrpSpPr>
          <p:cNvPr id="705" name="Google Shape;705;p38"/>
          <p:cNvGrpSpPr/>
          <p:nvPr/>
        </p:nvGrpSpPr>
        <p:grpSpPr>
          <a:xfrm>
            <a:off x="-26200" y="4109840"/>
            <a:ext cx="9196375" cy="1053048"/>
            <a:chOff x="100" y="4108190"/>
            <a:chExt cx="9196375" cy="1053048"/>
          </a:xfrm>
        </p:grpSpPr>
        <p:sp>
          <p:nvSpPr>
            <p:cNvPr id="706" name="Google Shape;706;p3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38"/>
            <p:cNvGrpSpPr/>
            <p:nvPr/>
          </p:nvGrpSpPr>
          <p:grpSpPr>
            <a:xfrm flipH="1">
              <a:off x="4155950" y="4108190"/>
              <a:ext cx="5040525" cy="1052550"/>
              <a:chOff x="1900275" y="4474575"/>
              <a:chExt cx="5040525" cy="1052550"/>
            </a:xfrm>
          </p:grpSpPr>
          <p:sp>
            <p:nvSpPr>
              <p:cNvPr id="708" name="Google Shape;708;p38"/>
              <p:cNvSpPr/>
              <p:nvPr/>
            </p:nvSpPr>
            <p:spPr>
              <a:xfrm>
                <a:off x="4247800" y="5053975"/>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900275" y="44745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0" name="Google Shape;710;p38"/>
          <p:cNvSpPr txBox="1"/>
          <p:nvPr>
            <p:ph hasCustomPrompt="1" type="title"/>
          </p:nvPr>
        </p:nvSpPr>
        <p:spPr>
          <a:xfrm>
            <a:off x="713225" y="745538"/>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11" name="Google Shape;711;p38"/>
          <p:cNvSpPr txBox="1"/>
          <p:nvPr>
            <p:ph idx="1" type="subTitle"/>
          </p:nvPr>
        </p:nvSpPr>
        <p:spPr>
          <a:xfrm>
            <a:off x="713225" y="1424806"/>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12" name="Google Shape;712;p38"/>
          <p:cNvSpPr txBox="1"/>
          <p:nvPr>
            <p:ph hasCustomPrompt="1" idx="2" type="title"/>
          </p:nvPr>
        </p:nvSpPr>
        <p:spPr>
          <a:xfrm>
            <a:off x="713225" y="2041954"/>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13" name="Google Shape;713;p38"/>
          <p:cNvSpPr txBox="1"/>
          <p:nvPr>
            <p:ph idx="3" type="subTitle"/>
          </p:nvPr>
        </p:nvSpPr>
        <p:spPr>
          <a:xfrm>
            <a:off x="713225" y="2723794"/>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14" name="Google Shape;714;p38"/>
          <p:cNvSpPr txBox="1"/>
          <p:nvPr>
            <p:ph hasCustomPrompt="1" idx="4" type="title"/>
          </p:nvPr>
        </p:nvSpPr>
        <p:spPr>
          <a:xfrm>
            <a:off x="713225" y="3340946"/>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15" name="Google Shape;715;p38"/>
          <p:cNvSpPr txBox="1"/>
          <p:nvPr>
            <p:ph idx="5" type="subTitle"/>
          </p:nvPr>
        </p:nvSpPr>
        <p:spPr>
          <a:xfrm>
            <a:off x="713225" y="4025357"/>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16" name="Shape 716"/>
        <p:cNvGrpSpPr/>
        <p:nvPr/>
      </p:nvGrpSpPr>
      <p:grpSpPr>
        <a:xfrm>
          <a:off x="0" y="0"/>
          <a:ext cx="0" cy="0"/>
          <a:chOff x="0" y="0"/>
          <a:chExt cx="0" cy="0"/>
        </a:xfrm>
      </p:grpSpPr>
      <p:sp>
        <p:nvSpPr>
          <p:cNvPr id="717" name="Google Shape;71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718" name="Google Shape;718;p39"/>
          <p:cNvGrpSpPr/>
          <p:nvPr/>
        </p:nvGrpSpPr>
        <p:grpSpPr>
          <a:xfrm>
            <a:off x="-389398" y="445013"/>
            <a:ext cx="9833698" cy="5138650"/>
            <a:chOff x="-389398" y="445013"/>
            <a:chExt cx="9833698" cy="5138650"/>
          </a:xfrm>
        </p:grpSpPr>
        <p:sp>
          <p:nvSpPr>
            <p:cNvPr id="719" name="Google Shape;719;p39"/>
            <p:cNvSpPr/>
            <p:nvPr/>
          </p:nvSpPr>
          <p:spPr>
            <a:xfrm flipH="1">
              <a:off x="7280814" y="4208471"/>
              <a:ext cx="1853934" cy="63790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39"/>
            <p:cNvGrpSpPr/>
            <p:nvPr/>
          </p:nvGrpSpPr>
          <p:grpSpPr>
            <a:xfrm>
              <a:off x="-31500" y="445013"/>
              <a:ext cx="9475800" cy="4716226"/>
              <a:chOff x="-31500" y="445013"/>
              <a:chExt cx="9475800" cy="4716226"/>
            </a:xfrm>
          </p:grpSpPr>
          <p:grpSp>
            <p:nvGrpSpPr>
              <p:cNvPr id="721" name="Google Shape;721;p39"/>
              <p:cNvGrpSpPr/>
              <p:nvPr/>
            </p:nvGrpSpPr>
            <p:grpSpPr>
              <a:xfrm>
                <a:off x="8294475" y="445013"/>
                <a:ext cx="1149825" cy="4456500"/>
                <a:chOff x="10009950" y="374363"/>
                <a:chExt cx="1149825" cy="4456500"/>
              </a:xfrm>
            </p:grpSpPr>
            <p:sp>
              <p:nvSpPr>
                <p:cNvPr id="722" name="Google Shape;722;p39"/>
                <p:cNvSpPr/>
                <p:nvPr/>
              </p:nvSpPr>
              <p:spPr>
                <a:xfrm>
                  <a:off x="107037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a:off x="109399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100099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9"/>
              <p:cNvGrpSpPr/>
              <p:nvPr/>
            </p:nvGrpSpPr>
            <p:grpSpPr>
              <a:xfrm>
                <a:off x="-31500" y="580334"/>
                <a:ext cx="744035" cy="3994163"/>
                <a:chOff x="2008200" y="2578500"/>
                <a:chExt cx="362378" cy="1945525"/>
              </a:xfrm>
            </p:grpSpPr>
            <p:sp>
              <p:nvSpPr>
                <p:cNvPr id="731" name="Google Shape;731;p3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2024403"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3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39"/>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39"/>
            <p:cNvGrpSpPr/>
            <p:nvPr/>
          </p:nvGrpSpPr>
          <p:grpSpPr>
            <a:xfrm flipH="1">
              <a:off x="-389398" y="3693606"/>
              <a:ext cx="1364320" cy="1622416"/>
              <a:chOff x="4234175" y="2958950"/>
              <a:chExt cx="1754075" cy="1384550"/>
            </a:xfrm>
          </p:grpSpPr>
          <p:sp>
            <p:nvSpPr>
              <p:cNvPr id="747" name="Google Shape;747;p39"/>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749" name="Shape 749"/>
        <p:cNvGrpSpPr/>
        <p:nvPr/>
      </p:nvGrpSpPr>
      <p:grpSpPr>
        <a:xfrm>
          <a:off x="0" y="0"/>
          <a:ext cx="0" cy="0"/>
          <a:chOff x="0" y="0"/>
          <a:chExt cx="0" cy="0"/>
        </a:xfrm>
      </p:grpSpPr>
      <p:grpSp>
        <p:nvGrpSpPr>
          <p:cNvPr id="750" name="Google Shape;750;p40"/>
          <p:cNvGrpSpPr/>
          <p:nvPr/>
        </p:nvGrpSpPr>
        <p:grpSpPr>
          <a:xfrm>
            <a:off x="-744125" y="-194718"/>
            <a:ext cx="10404199" cy="6072496"/>
            <a:chOff x="-744125" y="-194718"/>
            <a:chExt cx="10404199" cy="6072496"/>
          </a:xfrm>
        </p:grpSpPr>
        <p:sp>
          <p:nvSpPr>
            <p:cNvPr id="751" name="Google Shape;751;p40"/>
            <p:cNvSpPr/>
            <p:nvPr/>
          </p:nvSpPr>
          <p:spPr>
            <a:xfrm>
              <a:off x="-744125" y="3487300"/>
              <a:ext cx="2834812" cy="2390478"/>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40"/>
            <p:cNvGrpSpPr/>
            <p:nvPr/>
          </p:nvGrpSpPr>
          <p:grpSpPr>
            <a:xfrm>
              <a:off x="34350" y="-98106"/>
              <a:ext cx="678875" cy="5339725"/>
              <a:chOff x="1252200" y="-178968"/>
              <a:chExt cx="678875" cy="5339725"/>
            </a:xfrm>
          </p:grpSpPr>
          <p:sp>
            <p:nvSpPr>
              <p:cNvPr id="753" name="Google Shape;753;p4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4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40"/>
            <p:cNvGrpSpPr/>
            <p:nvPr/>
          </p:nvGrpSpPr>
          <p:grpSpPr>
            <a:xfrm>
              <a:off x="8524800" y="-194718"/>
              <a:ext cx="619200" cy="5338225"/>
              <a:chOff x="8524800" y="-194718"/>
              <a:chExt cx="619200" cy="5338225"/>
            </a:xfrm>
          </p:grpSpPr>
          <p:sp>
            <p:nvSpPr>
              <p:cNvPr id="758" name="Google Shape;758;p40"/>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0"/>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40"/>
            <p:cNvGrpSpPr/>
            <p:nvPr/>
          </p:nvGrpSpPr>
          <p:grpSpPr>
            <a:xfrm>
              <a:off x="-222044" y="4207621"/>
              <a:ext cx="1458099" cy="1067180"/>
              <a:chOff x="137276" y="3854024"/>
              <a:chExt cx="1374010" cy="1005635"/>
            </a:xfrm>
          </p:grpSpPr>
          <p:grpSp>
            <p:nvGrpSpPr>
              <p:cNvPr id="768" name="Google Shape;768;p40"/>
              <p:cNvGrpSpPr/>
              <p:nvPr/>
            </p:nvGrpSpPr>
            <p:grpSpPr>
              <a:xfrm>
                <a:off x="137276" y="3854024"/>
                <a:ext cx="1374010" cy="1005635"/>
                <a:chOff x="2083436" y="2909224"/>
                <a:chExt cx="1724626" cy="1262250"/>
              </a:xfrm>
            </p:grpSpPr>
            <p:sp>
              <p:nvSpPr>
                <p:cNvPr id="769" name="Google Shape;769;p40"/>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a:off x="2811413" y="3158697"/>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40"/>
              <p:cNvSpPr/>
              <p:nvPr/>
            </p:nvSpPr>
            <p:spPr>
              <a:xfrm>
                <a:off x="778421" y="4304149"/>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40"/>
            <p:cNvSpPr/>
            <p:nvPr/>
          </p:nvSpPr>
          <p:spPr>
            <a:xfrm flipH="1" rot="-1145938">
              <a:off x="8227427" y="36421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p:nvPr/>
          </p:nvSpPr>
          <p:spPr>
            <a:xfrm>
              <a:off x="7172775" y="4329721"/>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776" name="Shape 776"/>
        <p:cNvGrpSpPr/>
        <p:nvPr/>
      </p:nvGrpSpPr>
      <p:grpSpPr>
        <a:xfrm>
          <a:off x="0" y="0"/>
          <a:ext cx="0" cy="0"/>
          <a:chOff x="0" y="0"/>
          <a:chExt cx="0" cy="0"/>
        </a:xfrm>
      </p:grpSpPr>
      <p:grpSp>
        <p:nvGrpSpPr>
          <p:cNvPr id="777" name="Google Shape;777;p41"/>
          <p:cNvGrpSpPr/>
          <p:nvPr/>
        </p:nvGrpSpPr>
        <p:grpSpPr>
          <a:xfrm flipH="1">
            <a:off x="-382382" y="445013"/>
            <a:ext cx="9580991" cy="4793942"/>
            <a:chOff x="-31500" y="445013"/>
            <a:chExt cx="9580991" cy="4793942"/>
          </a:xfrm>
        </p:grpSpPr>
        <p:grpSp>
          <p:nvGrpSpPr>
            <p:cNvPr id="778" name="Google Shape;778;p41"/>
            <p:cNvGrpSpPr/>
            <p:nvPr/>
          </p:nvGrpSpPr>
          <p:grpSpPr>
            <a:xfrm>
              <a:off x="8036844" y="445013"/>
              <a:ext cx="1512647" cy="4456500"/>
              <a:chOff x="9752319" y="374363"/>
              <a:chExt cx="1512647" cy="4456500"/>
            </a:xfrm>
          </p:grpSpPr>
          <p:sp>
            <p:nvSpPr>
              <p:cNvPr id="779" name="Google Shape;779;p41"/>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41"/>
            <p:cNvGrpSpPr/>
            <p:nvPr/>
          </p:nvGrpSpPr>
          <p:grpSpPr>
            <a:xfrm>
              <a:off x="-31500" y="580334"/>
              <a:ext cx="839784" cy="3994163"/>
              <a:chOff x="2008200" y="2578500"/>
              <a:chExt cx="409012" cy="1945525"/>
            </a:xfrm>
          </p:grpSpPr>
          <p:sp>
            <p:nvSpPr>
              <p:cNvPr id="788" name="Google Shape;788;p4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41"/>
            <p:cNvSpPr/>
            <p:nvPr/>
          </p:nvSpPr>
          <p:spPr>
            <a:xfrm>
              <a:off x="-1" y="4520235"/>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 name="Google Shape;80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3" name="Google Shape;803;p41"/>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41"/>
          <p:cNvGrpSpPr/>
          <p:nvPr/>
        </p:nvGrpSpPr>
        <p:grpSpPr>
          <a:xfrm>
            <a:off x="8218609" y="3338203"/>
            <a:ext cx="1663214" cy="1977830"/>
            <a:chOff x="4395742" y="2958950"/>
            <a:chExt cx="1754075" cy="1384550"/>
          </a:xfrm>
        </p:grpSpPr>
        <p:sp>
          <p:nvSpPr>
            <p:cNvPr id="805" name="Google Shape;805;p41"/>
            <p:cNvSpPr/>
            <p:nvPr/>
          </p:nvSpPr>
          <p:spPr>
            <a:xfrm>
              <a:off x="4395742"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4914967"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07" name="Shape 807"/>
        <p:cNvGrpSpPr/>
        <p:nvPr/>
      </p:nvGrpSpPr>
      <p:grpSpPr>
        <a:xfrm>
          <a:off x="0" y="0"/>
          <a:ext cx="0" cy="0"/>
          <a:chOff x="0" y="0"/>
          <a:chExt cx="0" cy="0"/>
        </a:xfrm>
      </p:grpSpPr>
      <p:grpSp>
        <p:nvGrpSpPr>
          <p:cNvPr id="808" name="Google Shape;808;p42"/>
          <p:cNvGrpSpPr/>
          <p:nvPr/>
        </p:nvGrpSpPr>
        <p:grpSpPr>
          <a:xfrm flipH="1">
            <a:off x="-11164" y="4430150"/>
            <a:ext cx="9228771" cy="710200"/>
            <a:chOff x="1901275" y="4812450"/>
            <a:chExt cx="9228771" cy="710200"/>
          </a:xfrm>
        </p:grpSpPr>
        <p:sp>
          <p:nvSpPr>
            <p:cNvPr id="809" name="Google Shape;809;p42"/>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42"/>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2" name="Google Shape;812;p42"/>
          <p:cNvSpPr txBox="1"/>
          <p:nvPr>
            <p:ph idx="1" type="subTitle"/>
          </p:nvPr>
        </p:nvSpPr>
        <p:spPr>
          <a:xfrm>
            <a:off x="722428" y="1654946"/>
            <a:ext cx="3824400" cy="95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3" name="Google Shape;813;p42"/>
          <p:cNvSpPr txBox="1"/>
          <p:nvPr/>
        </p:nvSpPr>
        <p:spPr>
          <a:xfrm>
            <a:off x="722428" y="3274467"/>
            <a:ext cx="3612000" cy="68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14" name="Shape 814"/>
        <p:cNvGrpSpPr/>
        <p:nvPr/>
      </p:nvGrpSpPr>
      <p:grpSpPr>
        <a:xfrm>
          <a:off x="0" y="0"/>
          <a:ext cx="0" cy="0"/>
          <a:chOff x="0" y="0"/>
          <a:chExt cx="0" cy="0"/>
        </a:xfrm>
      </p:grpSpPr>
      <p:grpSp>
        <p:nvGrpSpPr>
          <p:cNvPr id="815" name="Google Shape;815;p43"/>
          <p:cNvGrpSpPr/>
          <p:nvPr/>
        </p:nvGrpSpPr>
        <p:grpSpPr>
          <a:xfrm flipH="1">
            <a:off x="-382382" y="445013"/>
            <a:ext cx="9580991" cy="4716229"/>
            <a:chOff x="-31500" y="445013"/>
            <a:chExt cx="9580991" cy="4716229"/>
          </a:xfrm>
        </p:grpSpPr>
        <p:grpSp>
          <p:nvGrpSpPr>
            <p:cNvPr id="816" name="Google Shape;816;p43"/>
            <p:cNvGrpSpPr/>
            <p:nvPr/>
          </p:nvGrpSpPr>
          <p:grpSpPr>
            <a:xfrm>
              <a:off x="8036844" y="445013"/>
              <a:ext cx="1512647" cy="4456500"/>
              <a:chOff x="9752319" y="374363"/>
              <a:chExt cx="1512647" cy="4456500"/>
            </a:xfrm>
          </p:grpSpPr>
          <p:sp>
            <p:nvSpPr>
              <p:cNvPr id="817" name="Google Shape;817;p43"/>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43"/>
            <p:cNvGrpSpPr/>
            <p:nvPr/>
          </p:nvGrpSpPr>
          <p:grpSpPr>
            <a:xfrm>
              <a:off x="-31500" y="580334"/>
              <a:ext cx="839784" cy="3994163"/>
              <a:chOff x="2008200" y="2578500"/>
              <a:chExt cx="409012" cy="1945525"/>
            </a:xfrm>
          </p:grpSpPr>
          <p:sp>
            <p:nvSpPr>
              <p:cNvPr id="826" name="Google Shape;826;p4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4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43"/>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 name="Google Shape;841;p43"/>
          <p:cNvGrpSpPr/>
          <p:nvPr/>
        </p:nvGrpSpPr>
        <p:grpSpPr>
          <a:xfrm>
            <a:off x="8065411" y="3338203"/>
            <a:ext cx="1663214" cy="1977830"/>
            <a:chOff x="4234175" y="2958950"/>
            <a:chExt cx="1754075" cy="1384550"/>
          </a:xfrm>
        </p:grpSpPr>
        <p:sp>
          <p:nvSpPr>
            <p:cNvPr id="842" name="Google Shape;842;p43"/>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3"/>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44" name="Shape 844"/>
        <p:cNvGrpSpPr/>
        <p:nvPr/>
      </p:nvGrpSpPr>
      <p:grpSpPr>
        <a:xfrm>
          <a:off x="0" y="0"/>
          <a:ext cx="0" cy="0"/>
          <a:chOff x="0" y="0"/>
          <a:chExt cx="0" cy="0"/>
        </a:xfrm>
      </p:grpSpPr>
      <p:grpSp>
        <p:nvGrpSpPr>
          <p:cNvPr id="845" name="Google Shape;845;p44"/>
          <p:cNvGrpSpPr/>
          <p:nvPr/>
        </p:nvGrpSpPr>
        <p:grpSpPr>
          <a:xfrm>
            <a:off x="-11175" y="607160"/>
            <a:ext cx="11669620" cy="6478466"/>
            <a:chOff x="-11175" y="607160"/>
            <a:chExt cx="11669620" cy="6478466"/>
          </a:xfrm>
        </p:grpSpPr>
        <p:sp>
          <p:nvSpPr>
            <p:cNvPr id="846" name="Google Shape;846;p44"/>
            <p:cNvSpPr/>
            <p:nvPr/>
          </p:nvSpPr>
          <p:spPr>
            <a:xfrm>
              <a:off x="4841850" y="891350"/>
              <a:ext cx="4302118"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 name="Google Shape;847;p44"/>
            <p:cNvGrpSpPr/>
            <p:nvPr/>
          </p:nvGrpSpPr>
          <p:grpSpPr>
            <a:xfrm>
              <a:off x="1000" y="806175"/>
              <a:ext cx="9144299" cy="3772500"/>
              <a:chOff x="1000" y="425175"/>
              <a:chExt cx="9960025" cy="3772500"/>
            </a:xfrm>
          </p:grpSpPr>
          <p:sp>
            <p:nvSpPr>
              <p:cNvPr id="848" name="Google Shape;848;p44"/>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44"/>
            <p:cNvGrpSpPr/>
            <p:nvPr/>
          </p:nvGrpSpPr>
          <p:grpSpPr>
            <a:xfrm flipH="1">
              <a:off x="4905029" y="607160"/>
              <a:ext cx="6753416" cy="6478466"/>
              <a:chOff x="-539564" y="989460"/>
              <a:chExt cx="6753416" cy="6478466"/>
            </a:xfrm>
          </p:grpSpPr>
          <p:sp>
            <p:nvSpPr>
              <p:cNvPr id="852" name="Google Shape;852;p44"/>
              <p:cNvSpPr/>
              <p:nvPr/>
            </p:nvSpPr>
            <p:spPr>
              <a:xfrm flipH="1" rot="1325064">
                <a:off x="172808" y="1814013"/>
                <a:ext cx="5328672" cy="4829359"/>
              </a:xfrm>
              <a:custGeom>
                <a:rect b="b" l="l" r="r" t="t"/>
                <a:pathLst>
                  <a:path extrusionOk="0" h="193160" w="213131">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p:nvPr/>
            </p:nvSpPr>
            <p:spPr>
              <a:xfrm flipH="1" rot="1325064">
                <a:off x="2933896" y="3407957"/>
                <a:ext cx="2136659" cy="2539514"/>
              </a:xfrm>
              <a:custGeom>
                <a:rect b="b" l="l" r="r" t="t"/>
                <a:pathLst>
                  <a:path extrusionOk="0" h="101573" w="8546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flipH="1" rot="1325064">
                <a:off x="1159030" y="3144372"/>
                <a:ext cx="2123708" cy="2463908"/>
              </a:xfrm>
              <a:custGeom>
                <a:rect b="b" l="l" r="r" t="t"/>
                <a:pathLst>
                  <a:path extrusionOk="0" h="98549" w="84942">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44"/>
            <p:cNvGrpSpPr/>
            <p:nvPr/>
          </p:nvGrpSpPr>
          <p:grpSpPr>
            <a:xfrm flipH="1">
              <a:off x="-11164" y="4003450"/>
              <a:ext cx="9228771" cy="1136900"/>
              <a:chOff x="1901275" y="4385750"/>
              <a:chExt cx="9228771" cy="1136900"/>
            </a:xfrm>
          </p:grpSpPr>
          <p:sp>
            <p:nvSpPr>
              <p:cNvPr id="856" name="Google Shape;856;p44"/>
              <p:cNvSpPr/>
              <p:nvPr/>
            </p:nvSpPr>
            <p:spPr>
              <a:xfrm>
                <a:off x="1904250" y="4385750"/>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4"/>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4"/>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rgbClr val="F4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44"/>
            <p:cNvGrpSpPr/>
            <p:nvPr/>
          </p:nvGrpSpPr>
          <p:grpSpPr>
            <a:xfrm>
              <a:off x="-11175" y="883134"/>
              <a:ext cx="915984" cy="3994163"/>
              <a:chOff x="2008200" y="2578500"/>
              <a:chExt cx="446125" cy="1945525"/>
            </a:xfrm>
          </p:grpSpPr>
          <p:sp>
            <p:nvSpPr>
              <p:cNvPr id="860" name="Google Shape;860;p4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44"/>
            <p:cNvGrpSpPr/>
            <p:nvPr/>
          </p:nvGrpSpPr>
          <p:grpSpPr>
            <a:xfrm flipH="1">
              <a:off x="5722006" y="2101850"/>
              <a:ext cx="3317625" cy="2616925"/>
              <a:chOff x="2008200" y="2302475"/>
              <a:chExt cx="3317625" cy="2616925"/>
            </a:xfrm>
          </p:grpSpPr>
          <p:sp>
            <p:nvSpPr>
              <p:cNvPr id="872" name="Google Shape;872;p44"/>
              <p:cNvSpPr/>
              <p:nvPr/>
            </p:nvSpPr>
            <p:spPr>
              <a:xfrm>
                <a:off x="3395700" y="358755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4"/>
              <p:cNvSpPr/>
              <p:nvPr/>
            </p:nvSpPr>
            <p:spPr>
              <a:xfrm>
                <a:off x="3460350" y="380637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p:nvPr/>
            </p:nvSpPr>
            <p:spPr>
              <a:xfrm>
                <a:off x="3452400" y="426042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p:nvPr/>
            </p:nvSpPr>
            <p:spPr>
              <a:xfrm>
                <a:off x="3438975" y="370690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p:nvPr/>
            </p:nvSpPr>
            <p:spPr>
              <a:xfrm>
                <a:off x="3344475" y="464187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p:nvPr/>
            </p:nvSpPr>
            <p:spPr>
              <a:xfrm>
                <a:off x="3366375" y="391380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p:nvPr/>
            </p:nvSpPr>
            <p:spPr>
              <a:xfrm>
                <a:off x="3946250" y="365270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a:off x="4003425" y="384565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a:off x="4055150" y="428180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a:off x="3970100" y="375217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a:off x="3995975" y="466325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p:nvPr/>
            </p:nvSpPr>
            <p:spPr>
              <a:xfrm>
                <a:off x="3917400" y="397197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a:off x="2479150" y="3777025"/>
                <a:ext cx="642575" cy="955875"/>
              </a:xfrm>
              <a:custGeom>
                <a:rect b="b" l="l" r="r" t="t"/>
                <a:pathLst>
                  <a:path extrusionOk="0" h="38235" w="25703">
                    <a:moveTo>
                      <a:pt x="24946" y="1"/>
                    </a:moveTo>
                    <a:lnTo>
                      <a:pt x="1" y="37140"/>
                    </a:lnTo>
                    <a:lnTo>
                      <a:pt x="1493" y="38234"/>
                    </a:lnTo>
                    <a:lnTo>
                      <a:pt x="25702" y="578"/>
                    </a:lnTo>
                    <a:lnTo>
                      <a:pt x="24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2933700" y="3988400"/>
                <a:ext cx="149725" cy="88525"/>
              </a:xfrm>
              <a:custGeom>
                <a:rect b="b" l="l" r="r" t="t"/>
                <a:pathLst>
                  <a:path extrusionOk="0" h="3541" w="5989">
                    <a:moveTo>
                      <a:pt x="5272" y="0"/>
                    </a:moveTo>
                    <a:lnTo>
                      <a:pt x="1214" y="1552"/>
                    </a:lnTo>
                    <a:lnTo>
                      <a:pt x="1" y="3541"/>
                    </a:lnTo>
                    <a:lnTo>
                      <a:pt x="1" y="3541"/>
                    </a:lnTo>
                    <a:lnTo>
                      <a:pt x="5988" y="338"/>
                    </a:lnTo>
                    <a:lnTo>
                      <a:pt x="5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2730300" y="4320100"/>
                <a:ext cx="97000" cy="74625"/>
              </a:xfrm>
              <a:custGeom>
                <a:rect b="b" l="l" r="r" t="t"/>
                <a:pathLst>
                  <a:path extrusionOk="0" h="2985" w="3880">
                    <a:moveTo>
                      <a:pt x="3880" y="1"/>
                    </a:moveTo>
                    <a:lnTo>
                      <a:pt x="995" y="1313"/>
                    </a:lnTo>
                    <a:lnTo>
                      <a:pt x="0" y="2984"/>
                    </a:lnTo>
                    <a:lnTo>
                      <a:pt x="3760" y="438"/>
                    </a:lnTo>
                    <a:lnTo>
                      <a:pt x="38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2993875" y="3917775"/>
                <a:ext cx="132800" cy="23900"/>
              </a:xfrm>
              <a:custGeom>
                <a:rect b="b" l="l" r="r" t="t"/>
                <a:pathLst>
                  <a:path extrusionOk="0" h="956" w="5312">
                    <a:moveTo>
                      <a:pt x="1771" y="0"/>
                    </a:moveTo>
                    <a:lnTo>
                      <a:pt x="1" y="955"/>
                    </a:lnTo>
                    <a:lnTo>
                      <a:pt x="4954" y="319"/>
                    </a:lnTo>
                    <a:lnTo>
                      <a:pt x="53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2491100" y="460605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a:off x="2881975" y="3995350"/>
                <a:ext cx="28375" cy="115900"/>
              </a:xfrm>
              <a:custGeom>
                <a:rect b="b" l="l" r="r" t="t"/>
                <a:pathLst>
                  <a:path extrusionOk="0" h="4636" w="1135">
                    <a:moveTo>
                      <a:pt x="558" y="1"/>
                    </a:moveTo>
                    <a:lnTo>
                      <a:pt x="1" y="120"/>
                    </a:lnTo>
                    <a:lnTo>
                      <a:pt x="60" y="4636"/>
                    </a:lnTo>
                    <a:lnTo>
                      <a:pt x="1135" y="2786"/>
                    </a:lnTo>
                    <a:lnTo>
                      <a:pt x="5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a:off x="2014175" y="276250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p:nvPr/>
            </p:nvSpPr>
            <p:spPr>
              <a:xfrm>
                <a:off x="3010775" y="302110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4"/>
              <p:cNvSpPr/>
              <p:nvPr/>
            </p:nvSpPr>
            <p:spPr>
              <a:xfrm>
                <a:off x="3264925" y="331850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3174400" y="405305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3223650" y="314542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4"/>
              <p:cNvSpPr/>
              <p:nvPr/>
            </p:nvSpPr>
            <p:spPr>
              <a:xfrm>
                <a:off x="3222150" y="319267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3231600" y="326977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p:nvPr/>
            </p:nvSpPr>
            <p:spPr>
              <a:xfrm>
                <a:off x="3154500" y="414752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2508000" y="284405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2595525" y="314045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2585075" y="375615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4"/>
              <p:cNvSpPr/>
              <p:nvPr/>
            </p:nvSpPr>
            <p:spPr>
              <a:xfrm>
                <a:off x="2567675" y="300570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2438375" y="427385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2468225" y="328617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2779025" y="277990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2854625" y="304747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2990900" y="423057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2716875" y="293010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2729300" y="297585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3375325" y="307830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5321825" y="230645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5317350" y="230247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5324300" y="230895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5319825" y="230397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5290500" y="230447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5278050" y="231840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5284025" y="231142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5113450" y="3535325"/>
                <a:ext cx="25" cy="25"/>
              </a:xfrm>
              <a:custGeom>
                <a:rect b="b" l="l" r="r" t="t"/>
                <a:pathLst>
                  <a:path extrusionOk="0" h="1" w="1">
                    <a:moveTo>
                      <a:pt x="0" y="1"/>
                    </a:move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5109950" y="3535825"/>
                <a:ext cx="25" cy="25"/>
              </a:xfrm>
              <a:custGeom>
                <a:rect b="b" l="l" r="r" t="t"/>
                <a:pathLst>
                  <a:path extrusionOk="0" h="1" w="1">
                    <a:moveTo>
                      <a:pt x="1" y="1"/>
                    </a:move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5114925" y="3534350"/>
                <a:ext cx="1025" cy="0"/>
              </a:xfrm>
              <a:custGeom>
                <a:rect b="b" l="l" r="r" t="t"/>
                <a:pathLst>
                  <a:path extrusionOk="0" h="0" w="41">
                    <a:moveTo>
                      <a:pt x="1" y="0"/>
                    </a:moveTo>
                    <a:cubicBezTo>
                      <a:pt x="1" y="0"/>
                      <a:pt x="41" y="0"/>
                      <a:pt x="1" y="0"/>
                    </a:cubicBezTo>
                    <a:cubicBezTo>
                      <a:pt x="41"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5139800" y="3570650"/>
                <a:ext cx="17425" cy="26375"/>
              </a:xfrm>
              <a:custGeom>
                <a:rect b="b" l="l" r="r" t="t"/>
                <a:pathLst>
                  <a:path extrusionOk="0" h="1055" w="697">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5105975" y="3537325"/>
                <a:ext cx="1025" cy="525"/>
              </a:xfrm>
              <a:custGeom>
                <a:rect b="b" l="l" r="r" t="t"/>
                <a:pathLst>
                  <a:path extrusionOk="0" h="21" w="41">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5066200" y="3551750"/>
                <a:ext cx="1025" cy="525"/>
              </a:xfrm>
              <a:custGeom>
                <a:rect b="b" l="l" r="r" t="t"/>
                <a:pathLst>
                  <a:path extrusionOk="0" h="21" w="41">
                    <a:moveTo>
                      <a:pt x="40" y="0"/>
                    </a:moveTo>
                    <a:cubicBezTo>
                      <a:pt x="20" y="0"/>
                      <a:pt x="20" y="20"/>
                      <a:pt x="0" y="20"/>
                    </a:cubicBezTo>
                    <a:cubicBezTo>
                      <a:pt x="20" y="20"/>
                      <a:pt x="40" y="20"/>
                      <a:pt x="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5121900" y="3542800"/>
                <a:ext cx="17425" cy="26875"/>
              </a:xfrm>
              <a:custGeom>
                <a:rect b="b" l="l" r="r" t="t"/>
                <a:pathLst>
                  <a:path extrusionOk="0" h="1075" w="697">
                    <a:moveTo>
                      <a:pt x="1" y="1"/>
                    </a:moveTo>
                    <a:cubicBezTo>
                      <a:pt x="220" y="379"/>
                      <a:pt x="458" y="717"/>
                      <a:pt x="697" y="1074"/>
                    </a:cubicBezTo>
                    <a:cubicBezTo>
                      <a:pt x="478" y="717"/>
                      <a:pt x="220" y="37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5100025" y="3539300"/>
                <a:ext cx="2000" cy="525"/>
              </a:xfrm>
              <a:custGeom>
                <a:rect b="b" l="l" r="r" t="t"/>
                <a:pathLst>
                  <a:path extrusionOk="0" h="21" w="80">
                    <a:moveTo>
                      <a:pt x="0" y="21"/>
                    </a:moveTo>
                    <a:cubicBezTo>
                      <a:pt x="40" y="21"/>
                      <a:pt x="60" y="1"/>
                      <a:pt x="80" y="1"/>
                    </a:cubicBezTo>
                    <a:cubicBezTo>
                      <a:pt x="60" y="1"/>
                      <a:pt x="40" y="21"/>
                      <a:pt x="0" y="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5081625" y="3545775"/>
                <a:ext cx="2000" cy="1025"/>
              </a:xfrm>
              <a:custGeom>
                <a:rect b="b" l="l" r="r" t="t"/>
                <a:pathLst>
                  <a:path extrusionOk="0" h="41" w="80">
                    <a:moveTo>
                      <a:pt x="0" y="40"/>
                    </a:moveTo>
                    <a:cubicBezTo>
                      <a:pt x="20" y="40"/>
                      <a:pt x="40" y="1"/>
                      <a:pt x="80" y="1"/>
                    </a:cubicBezTo>
                    <a:cubicBezTo>
                      <a:pt x="40" y="1"/>
                      <a:pt x="20" y="40"/>
                      <a:pt x="0" y="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5095050" y="3540800"/>
                <a:ext cx="2000" cy="1025"/>
              </a:xfrm>
              <a:custGeom>
                <a:rect b="b" l="l" r="r" t="t"/>
                <a:pathLst>
                  <a:path extrusionOk="0" h="41" w="8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5087575" y="3543300"/>
                <a:ext cx="2025" cy="500"/>
              </a:xfrm>
              <a:custGeom>
                <a:rect b="b" l="l" r="r" t="t"/>
                <a:pathLst>
                  <a:path extrusionOk="0" h="20" w="81">
                    <a:moveTo>
                      <a:pt x="80" y="0"/>
                    </a:moveTo>
                    <a:cubicBezTo>
                      <a:pt x="60" y="0"/>
                      <a:pt x="41" y="20"/>
                      <a:pt x="1" y="20"/>
                    </a:cubicBezTo>
                    <a:cubicBezTo>
                      <a:pt x="60" y="20"/>
                      <a:pt x="80" y="20"/>
                      <a:pt x="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2" name="Shape 942"/>
        <p:cNvGrpSpPr/>
        <p:nvPr/>
      </p:nvGrpSpPr>
      <p:grpSpPr>
        <a:xfrm>
          <a:off x="0" y="0"/>
          <a:ext cx="0" cy="0"/>
          <a:chOff x="0" y="0"/>
          <a:chExt cx="0" cy="0"/>
        </a:xfrm>
      </p:grpSpPr>
      <p:sp>
        <p:nvSpPr>
          <p:cNvPr id="943" name="Google Shape;943;p46"/>
          <p:cNvSpPr txBox="1"/>
          <p:nvPr>
            <p:ph type="ctrTitle"/>
          </p:nvPr>
        </p:nvSpPr>
        <p:spPr>
          <a:xfrm>
            <a:off x="2485450" y="1385850"/>
            <a:ext cx="4175400" cy="1545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944" name="Google Shape;944;p46"/>
          <p:cNvSpPr txBox="1"/>
          <p:nvPr>
            <p:ph idx="1" type="subTitle"/>
          </p:nvPr>
        </p:nvSpPr>
        <p:spPr>
          <a:xfrm>
            <a:off x="3475950" y="2946900"/>
            <a:ext cx="2196600" cy="57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945" name="Google Shape;945;p46"/>
          <p:cNvGrpSpPr/>
          <p:nvPr/>
        </p:nvGrpSpPr>
        <p:grpSpPr>
          <a:xfrm>
            <a:off x="-14850" y="24825"/>
            <a:ext cx="9174275" cy="5135725"/>
            <a:chOff x="-14850" y="24825"/>
            <a:chExt cx="9174275" cy="5135725"/>
          </a:xfrm>
        </p:grpSpPr>
        <p:sp>
          <p:nvSpPr>
            <p:cNvPr id="946" name="Google Shape;946;p46"/>
            <p:cNvSpPr/>
            <p:nvPr/>
          </p:nvSpPr>
          <p:spPr>
            <a:xfrm>
              <a:off x="-14850" y="24825"/>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947" name="Google Shape;947;p46"/>
            <p:cNvGrpSpPr/>
            <p:nvPr/>
          </p:nvGrpSpPr>
          <p:grpSpPr>
            <a:xfrm>
              <a:off x="1000" y="442254"/>
              <a:ext cx="9144299" cy="3772500"/>
              <a:chOff x="1000" y="425175"/>
              <a:chExt cx="9960025" cy="3772500"/>
            </a:xfrm>
          </p:grpSpPr>
          <p:sp>
            <p:nvSpPr>
              <p:cNvPr id="948" name="Google Shape;948;p46"/>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1" name="Shape 951"/>
        <p:cNvGrpSpPr/>
        <p:nvPr/>
      </p:nvGrpSpPr>
      <p:grpSpPr>
        <a:xfrm>
          <a:off x="0" y="0"/>
          <a:ext cx="0" cy="0"/>
          <a:chOff x="0" y="0"/>
          <a:chExt cx="0" cy="0"/>
        </a:xfrm>
      </p:grpSpPr>
      <p:sp>
        <p:nvSpPr>
          <p:cNvPr id="952" name="Google Shape;952;p47"/>
          <p:cNvSpPr/>
          <p:nvPr/>
        </p:nvSpPr>
        <p:spPr>
          <a:xfrm>
            <a:off x="-14850" y="418425"/>
            <a:ext cx="9174275" cy="4742328"/>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953" name="Google Shape;953;p47"/>
          <p:cNvGrpSpPr/>
          <p:nvPr/>
        </p:nvGrpSpPr>
        <p:grpSpPr>
          <a:xfrm>
            <a:off x="1000" y="1070500"/>
            <a:ext cx="9144300" cy="3365311"/>
            <a:chOff x="1000" y="425175"/>
            <a:chExt cx="9960027" cy="4010620"/>
          </a:xfrm>
        </p:grpSpPr>
        <p:sp>
          <p:nvSpPr>
            <p:cNvPr id="954" name="Google Shape;954;p47"/>
            <p:cNvSpPr/>
            <p:nvPr/>
          </p:nvSpPr>
          <p:spPr>
            <a:xfrm flipH="1">
              <a:off x="4800769" y="670914"/>
              <a:ext cx="5160258"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p:nvPr/>
          </p:nvSpPr>
          <p:spPr>
            <a:xfrm>
              <a:off x="1000" y="425175"/>
              <a:ext cx="5714339" cy="401062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 name="Google Shape;956;p47"/>
          <p:cNvSpPr/>
          <p:nvPr/>
        </p:nvSpPr>
        <p:spPr>
          <a:xfrm>
            <a:off x="-175" y="3670100"/>
            <a:ext cx="9144296" cy="841816"/>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 name="Google Shape;957;p47"/>
          <p:cNvGrpSpPr/>
          <p:nvPr/>
        </p:nvGrpSpPr>
        <p:grpSpPr>
          <a:xfrm>
            <a:off x="-9" y="3907650"/>
            <a:ext cx="9144305" cy="1235850"/>
            <a:chOff x="-3575009" y="4288775"/>
            <a:chExt cx="9144305" cy="1235850"/>
          </a:xfrm>
        </p:grpSpPr>
        <p:sp>
          <p:nvSpPr>
            <p:cNvPr id="958" name="Google Shape;958;p47"/>
            <p:cNvSpPr/>
            <p:nvPr/>
          </p:nvSpPr>
          <p:spPr>
            <a:xfrm>
              <a:off x="-3575000" y="4288775"/>
              <a:ext cx="9144296"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7"/>
            <p:cNvSpPr/>
            <p:nvPr/>
          </p:nvSpPr>
          <p:spPr>
            <a:xfrm rot="83873">
              <a:off x="-3568891" y="4433737"/>
              <a:ext cx="4902666"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47"/>
          <p:cNvGrpSpPr/>
          <p:nvPr/>
        </p:nvGrpSpPr>
        <p:grpSpPr>
          <a:xfrm>
            <a:off x="-351475" y="3986897"/>
            <a:ext cx="2336392" cy="1332969"/>
            <a:chOff x="137276" y="3854024"/>
            <a:chExt cx="1762650" cy="1005635"/>
          </a:xfrm>
        </p:grpSpPr>
        <p:grpSp>
          <p:nvGrpSpPr>
            <p:cNvPr id="961" name="Google Shape;961;p47"/>
            <p:cNvGrpSpPr/>
            <p:nvPr/>
          </p:nvGrpSpPr>
          <p:grpSpPr>
            <a:xfrm>
              <a:off x="137276" y="3854024"/>
              <a:ext cx="1762650" cy="1005635"/>
              <a:chOff x="2083436" y="2909224"/>
              <a:chExt cx="2212439" cy="1262250"/>
            </a:xfrm>
          </p:grpSpPr>
          <p:sp>
            <p:nvSpPr>
              <p:cNvPr id="962" name="Google Shape;962;p4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 name="Google Shape;964;p4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47"/>
          <p:cNvSpPr txBox="1"/>
          <p:nvPr>
            <p:ph type="title"/>
          </p:nvPr>
        </p:nvSpPr>
        <p:spPr>
          <a:xfrm>
            <a:off x="713225" y="2254513"/>
            <a:ext cx="4307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66" name="Google Shape;966;p47"/>
          <p:cNvSpPr txBox="1"/>
          <p:nvPr>
            <p:ph hasCustomPrompt="1" idx="2" type="title"/>
          </p:nvPr>
        </p:nvSpPr>
        <p:spPr>
          <a:xfrm>
            <a:off x="713225" y="1363138"/>
            <a:ext cx="1271700" cy="9711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67" name="Google Shape;967;p47"/>
          <p:cNvSpPr txBox="1"/>
          <p:nvPr>
            <p:ph idx="1" type="subTitle"/>
          </p:nvPr>
        </p:nvSpPr>
        <p:spPr>
          <a:xfrm>
            <a:off x="713225" y="3054675"/>
            <a:ext cx="43077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968" name="Google Shape;968;p47"/>
          <p:cNvGrpSpPr/>
          <p:nvPr/>
        </p:nvGrpSpPr>
        <p:grpSpPr>
          <a:xfrm>
            <a:off x="7435200" y="132500"/>
            <a:ext cx="895700" cy="208400"/>
            <a:chOff x="3860200" y="513625"/>
            <a:chExt cx="895700" cy="208400"/>
          </a:xfrm>
        </p:grpSpPr>
        <p:sp>
          <p:nvSpPr>
            <p:cNvPr id="969" name="Google Shape;969;p47"/>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2" name="Shape 972"/>
        <p:cNvGrpSpPr/>
        <p:nvPr/>
      </p:nvGrpSpPr>
      <p:grpSpPr>
        <a:xfrm>
          <a:off x="0" y="0"/>
          <a:ext cx="0" cy="0"/>
          <a:chOff x="0" y="0"/>
          <a:chExt cx="0" cy="0"/>
        </a:xfrm>
      </p:grpSpPr>
      <p:grpSp>
        <p:nvGrpSpPr>
          <p:cNvPr id="973" name="Google Shape;973;p48"/>
          <p:cNvGrpSpPr/>
          <p:nvPr/>
        </p:nvGrpSpPr>
        <p:grpSpPr>
          <a:xfrm>
            <a:off x="-1441976" y="-194718"/>
            <a:ext cx="10686150" cy="6274526"/>
            <a:chOff x="-1441976" y="-194718"/>
            <a:chExt cx="10686150" cy="6274526"/>
          </a:xfrm>
        </p:grpSpPr>
        <p:grpSp>
          <p:nvGrpSpPr>
            <p:cNvPr id="974" name="Google Shape;974;p48"/>
            <p:cNvGrpSpPr/>
            <p:nvPr/>
          </p:nvGrpSpPr>
          <p:grpSpPr>
            <a:xfrm>
              <a:off x="-1441976" y="3159284"/>
              <a:ext cx="2983068" cy="2920524"/>
              <a:chOff x="224745" y="1089165"/>
              <a:chExt cx="3901475" cy="3819675"/>
            </a:xfrm>
          </p:grpSpPr>
          <p:sp>
            <p:nvSpPr>
              <p:cNvPr id="975" name="Google Shape;975;p48"/>
              <p:cNvSpPr/>
              <p:nvPr/>
            </p:nvSpPr>
            <p:spPr>
              <a:xfrm>
                <a:off x="268995" y="108916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8"/>
              <p:cNvSpPr/>
              <p:nvPr/>
            </p:nvSpPr>
            <p:spPr>
              <a:xfrm>
                <a:off x="224745" y="161889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48"/>
            <p:cNvGrpSpPr/>
            <p:nvPr/>
          </p:nvGrpSpPr>
          <p:grpSpPr>
            <a:xfrm>
              <a:off x="34350" y="-98106"/>
              <a:ext cx="678875" cy="5339725"/>
              <a:chOff x="1252200" y="-178968"/>
              <a:chExt cx="678875" cy="5339725"/>
            </a:xfrm>
          </p:grpSpPr>
          <p:sp>
            <p:nvSpPr>
              <p:cNvPr id="978" name="Google Shape;978;p4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4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48"/>
            <p:cNvGrpSpPr/>
            <p:nvPr/>
          </p:nvGrpSpPr>
          <p:grpSpPr>
            <a:xfrm>
              <a:off x="8524800" y="-194718"/>
              <a:ext cx="619200" cy="5338225"/>
              <a:chOff x="8524800" y="-194718"/>
              <a:chExt cx="619200" cy="5338225"/>
            </a:xfrm>
          </p:grpSpPr>
          <p:sp>
            <p:nvSpPr>
              <p:cNvPr id="983" name="Google Shape;983;p4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48"/>
            <p:cNvGrpSpPr/>
            <p:nvPr/>
          </p:nvGrpSpPr>
          <p:grpSpPr>
            <a:xfrm>
              <a:off x="-222044" y="4207621"/>
              <a:ext cx="1870524" cy="1067180"/>
              <a:chOff x="137276" y="3854024"/>
              <a:chExt cx="1762650" cy="1005635"/>
            </a:xfrm>
          </p:grpSpPr>
          <p:grpSp>
            <p:nvGrpSpPr>
              <p:cNvPr id="993" name="Google Shape;993;p48"/>
              <p:cNvGrpSpPr/>
              <p:nvPr/>
            </p:nvGrpSpPr>
            <p:grpSpPr>
              <a:xfrm>
                <a:off x="137276" y="3854024"/>
                <a:ext cx="1762650" cy="1005635"/>
                <a:chOff x="2083436" y="2909224"/>
                <a:chExt cx="2212439" cy="1262250"/>
              </a:xfrm>
            </p:grpSpPr>
            <p:sp>
              <p:nvSpPr>
                <p:cNvPr id="994" name="Google Shape;994;p4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8"/>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48"/>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48"/>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8"/>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1" name="Google Shape;1001;p48"/>
          <p:cNvSpPr txBox="1"/>
          <p:nvPr>
            <p:ph idx="1" type="body"/>
          </p:nvPr>
        </p:nvSpPr>
        <p:spPr>
          <a:xfrm>
            <a:off x="720000" y="1158776"/>
            <a:ext cx="7704000" cy="3750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2" name="Shape 1002"/>
        <p:cNvGrpSpPr/>
        <p:nvPr/>
      </p:nvGrpSpPr>
      <p:grpSpPr>
        <a:xfrm>
          <a:off x="0" y="0"/>
          <a:ext cx="0" cy="0"/>
          <a:chOff x="0" y="0"/>
          <a:chExt cx="0" cy="0"/>
        </a:xfrm>
      </p:grpSpPr>
      <p:grpSp>
        <p:nvGrpSpPr>
          <p:cNvPr id="1003" name="Google Shape;1003;p49"/>
          <p:cNvGrpSpPr/>
          <p:nvPr/>
        </p:nvGrpSpPr>
        <p:grpSpPr>
          <a:xfrm>
            <a:off x="-832376" y="-194718"/>
            <a:ext cx="10076550" cy="6350726"/>
            <a:chOff x="-832376" y="-194718"/>
            <a:chExt cx="10076550" cy="6350726"/>
          </a:xfrm>
        </p:grpSpPr>
        <p:grpSp>
          <p:nvGrpSpPr>
            <p:cNvPr id="1004" name="Google Shape;1004;p49"/>
            <p:cNvGrpSpPr/>
            <p:nvPr/>
          </p:nvGrpSpPr>
          <p:grpSpPr>
            <a:xfrm>
              <a:off x="-832376" y="3235484"/>
              <a:ext cx="2983068" cy="2920524"/>
              <a:chOff x="1022025" y="1188825"/>
              <a:chExt cx="3901475" cy="3819675"/>
            </a:xfrm>
          </p:grpSpPr>
          <p:sp>
            <p:nvSpPr>
              <p:cNvPr id="1005" name="Google Shape;1005;p49"/>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49"/>
            <p:cNvGrpSpPr/>
            <p:nvPr/>
          </p:nvGrpSpPr>
          <p:grpSpPr>
            <a:xfrm>
              <a:off x="34350" y="-98106"/>
              <a:ext cx="678875" cy="5339725"/>
              <a:chOff x="1252200" y="-178968"/>
              <a:chExt cx="678875" cy="5339725"/>
            </a:xfrm>
          </p:grpSpPr>
          <p:sp>
            <p:nvSpPr>
              <p:cNvPr id="1008" name="Google Shape;1008;p49"/>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9"/>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4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49"/>
            <p:cNvGrpSpPr/>
            <p:nvPr/>
          </p:nvGrpSpPr>
          <p:grpSpPr>
            <a:xfrm>
              <a:off x="8524800" y="-194718"/>
              <a:ext cx="619200" cy="5338225"/>
              <a:chOff x="8524800" y="-194718"/>
              <a:chExt cx="619200" cy="5338225"/>
            </a:xfrm>
          </p:grpSpPr>
          <p:sp>
            <p:nvSpPr>
              <p:cNvPr id="1013" name="Google Shape;1013;p49"/>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9"/>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9"/>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9"/>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9"/>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9"/>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9"/>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49"/>
            <p:cNvGrpSpPr/>
            <p:nvPr/>
          </p:nvGrpSpPr>
          <p:grpSpPr>
            <a:xfrm>
              <a:off x="-222044" y="4207621"/>
              <a:ext cx="1870524" cy="1067180"/>
              <a:chOff x="137276" y="3854024"/>
              <a:chExt cx="1762650" cy="1005635"/>
            </a:xfrm>
          </p:grpSpPr>
          <p:grpSp>
            <p:nvGrpSpPr>
              <p:cNvPr id="1023" name="Google Shape;1023;p49"/>
              <p:cNvGrpSpPr/>
              <p:nvPr/>
            </p:nvGrpSpPr>
            <p:grpSpPr>
              <a:xfrm>
                <a:off x="137276" y="3854024"/>
                <a:ext cx="1762650" cy="1005635"/>
                <a:chOff x="2083436" y="2909224"/>
                <a:chExt cx="2212439" cy="1262250"/>
              </a:xfrm>
            </p:grpSpPr>
            <p:sp>
              <p:nvSpPr>
                <p:cNvPr id="1024" name="Google Shape;1024;p49"/>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9"/>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6" name="Google Shape;1026;p49"/>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 name="Google Shape;1027;p49"/>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9"/>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9"/>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1" name="Google Shape;1031;p49"/>
          <p:cNvSpPr txBox="1"/>
          <p:nvPr>
            <p:ph idx="1" type="subTitle"/>
          </p:nvPr>
        </p:nvSpPr>
        <p:spPr>
          <a:xfrm>
            <a:off x="5055284"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32" name="Google Shape;1032;p49"/>
          <p:cNvSpPr txBox="1"/>
          <p:nvPr>
            <p:ph idx="2" type="subTitle"/>
          </p:nvPr>
        </p:nvSpPr>
        <p:spPr>
          <a:xfrm>
            <a:off x="1583300"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33" name="Google Shape;1033;p49"/>
          <p:cNvSpPr txBox="1"/>
          <p:nvPr>
            <p:ph idx="3" type="subTitle"/>
          </p:nvPr>
        </p:nvSpPr>
        <p:spPr>
          <a:xfrm>
            <a:off x="50552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1034" name="Google Shape;1034;p49"/>
          <p:cNvSpPr txBox="1"/>
          <p:nvPr>
            <p:ph idx="4" type="subTitle"/>
          </p:nvPr>
        </p:nvSpPr>
        <p:spPr>
          <a:xfrm>
            <a:off x="15830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5" name="Shape 1035"/>
        <p:cNvGrpSpPr/>
        <p:nvPr/>
      </p:nvGrpSpPr>
      <p:grpSpPr>
        <a:xfrm>
          <a:off x="0" y="0"/>
          <a:ext cx="0" cy="0"/>
          <a:chOff x="0" y="0"/>
          <a:chExt cx="0" cy="0"/>
        </a:xfrm>
      </p:grpSpPr>
      <p:grpSp>
        <p:nvGrpSpPr>
          <p:cNvPr id="1036" name="Google Shape;1036;p50"/>
          <p:cNvGrpSpPr/>
          <p:nvPr/>
        </p:nvGrpSpPr>
        <p:grpSpPr>
          <a:xfrm flipH="1">
            <a:off x="-246036" y="-194718"/>
            <a:ext cx="10562520" cy="6350726"/>
            <a:chOff x="-1140442" y="-194718"/>
            <a:chExt cx="10562520" cy="6350726"/>
          </a:xfrm>
        </p:grpSpPr>
        <p:grpSp>
          <p:nvGrpSpPr>
            <p:cNvPr id="1037" name="Google Shape;1037;p50"/>
            <p:cNvGrpSpPr/>
            <p:nvPr/>
          </p:nvGrpSpPr>
          <p:grpSpPr>
            <a:xfrm>
              <a:off x="-1140442" y="3392034"/>
              <a:ext cx="3291134" cy="2763974"/>
              <a:chOff x="619113" y="1393573"/>
              <a:chExt cx="4304387" cy="3614927"/>
            </a:xfrm>
          </p:grpSpPr>
          <p:sp>
            <p:nvSpPr>
              <p:cNvPr id="1038" name="Google Shape;1038;p50"/>
              <p:cNvSpPr/>
              <p:nvPr/>
            </p:nvSpPr>
            <p:spPr>
              <a:xfrm>
                <a:off x="619113" y="1393573"/>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50"/>
            <p:cNvGrpSpPr/>
            <p:nvPr/>
          </p:nvGrpSpPr>
          <p:grpSpPr>
            <a:xfrm>
              <a:off x="34350" y="-98106"/>
              <a:ext cx="678875" cy="5339725"/>
              <a:chOff x="1252200" y="-178968"/>
              <a:chExt cx="678875" cy="5339725"/>
            </a:xfrm>
          </p:grpSpPr>
          <p:sp>
            <p:nvSpPr>
              <p:cNvPr id="1041" name="Google Shape;1041;p5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5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50"/>
            <p:cNvGrpSpPr/>
            <p:nvPr/>
          </p:nvGrpSpPr>
          <p:grpSpPr>
            <a:xfrm>
              <a:off x="8524800" y="-194718"/>
              <a:ext cx="619200" cy="5338225"/>
              <a:chOff x="8524800" y="-194718"/>
              <a:chExt cx="619200" cy="5338225"/>
            </a:xfrm>
          </p:grpSpPr>
          <p:sp>
            <p:nvSpPr>
              <p:cNvPr id="1046" name="Google Shape;1046;p50"/>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0"/>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0"/>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0"/>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0"/>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0"/>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0"/>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0"/>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50"/>
            <p:cNvGrpSpPr/>
            <p:nvPr/>
          </p:nvGrpSpPr>
          <p:grpSpPr>
            <a:xfrm>
              <a:off x="-222044" y="4207621"/>
              <a:ext cx="1870524" cy="1067180"/>
              <a:chOff x="137276" y="3854024"/>
              <a:chExt cx="1762650" cy="1005635"/>
            </a:xfrm>
          </p:grpSpPr>
          <p:grpSp>
            <p:nvGrpSpPr>
              <p:cNvPr id="1056" name="Google Shape;1056;p50"/>
              <p:cNvGrpSpPr/>
              <p:nvPr/>
            </p:nvGrpSpPr>
            <p:grpSpPr>
              <a:xfrm>
                <a:off x="137276" y="3854024"/>
                <a:ext cx="1762650" cy="1005635"/>
                <a:chOff x="2083436" y="2909224"/>
                <a:chExt cx="2212439" cy="1262250"/>
              </a:xfrm>
            </p:grpSpPr>
            <p:sp>
              <p:nvSpPr>
                <p:cNvPr id="1057" name="Google Shape;1057;p50"/>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0"/>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50"/>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 name="Google Shape;1060;p50"/>
            <p:cNvSpPr/>
            <p:nvPr/>
          </p:nvSpPr>
          <p:spPr>
            <a:xfrm flipH="1" rot="-1145812">
              <a:off x="8136982" y="3692050"/>
              <a:ext cx="1085004" cy="1405394"/>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0"/>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 name="Google Shape;1063;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4" name="Shape 1064"/>
        <p:cNvGrpSpPr/>
        <p:nvPr/>
      </p:nvGrpSpPr>
      <p:grpSpPr>
        <a:xfrm>
          <a:off x="0" y="0"/>
          <a:ext cx="0" cy="0"/>
          <a:chOff x="0" y="0"/>
          <a:chExt cx="0" cy="0"/>
        </a:xfrm>
      </p:grpSpPr>
      <p:grpSp>
        <p:nvGrpSpPr>
          <p:cNvPr id="1065" name="Google Shape;1065;p51"/>
          <p:cNvGrpSpPr/>
          <p:nvPr/>
        </p:nvGrpSpPr>
        <p:grpSpPr>
          <a:xfrm>
            <a:off x="-1015926" y="-194718"/>
            <a:ext cx="10423400" cy="6350744"/>
            <a:chOff x="-1015926" y="-194718"/>
            <a:chExt cx="10423400" cy="6350744"/>
          </a:xfrm>
        </p:grpSpPr>
        <p:grpSp>
          <p:nvGrpSpPr>
            <p:cNvPr id="1066" name="Google Shape;1066;p51"/>
            <p:cNvGrpSpPr/>
            <p:nvPr/>
          </p:nvGrpSpPr>
          <p:grpSpPr>
            <a:xfrm>
              <a:off x="-1015926" y="2989668"/>
              <a:ext cx="3615317" cy="3166358"/>
              <a:chOff x="781965" y="867328"/>
              <a:chExt cx="4728377" cy="4141195"/>
            </a:xfrm>
          </p:grpSpPr>
          <p:sp>
            <p:nvSpPr>
              <p:cNvPr id="1067" name="Google Shape;1067;p51"/>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1"/>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51"/>
            <p:cNvGrpSpPr/>
            <p:nvPr/>
          </p:nvGrpSpPr>
          <p:grpSpPr>
            <a:xfrm>
              <a:off x="34350" y="-98106"/>
              <a:ext cx="678875" cy="5339725"/>
              <a:chOff x="1252200" y="-178968"/>
              <a:chExt cx="678875" cy="5339725"/>
            </a:xfrm>
          </p:grpSpPr>
          <p:sp>
            <p:nvSpPr>
              <p:cNvPr id="1070" name="Google Shape;1070;p51"/>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1"/>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1"/>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5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4" name="Google Shape;1074;p51"/>
            <p:cNvGrpSpPr/>
            <p:nvPr/>
          </p:nvGrpSpPr>
          <p:grpSpPr>
            <a:xfrm>
              <a:off x="8524800" y="-194718"/>
              <a:ext cx="619200" cy="5338225"/>
              <a:chOff x="8524800" y="-194718"/>
              <a:chExt cx="619200" cy="5338225"/>
            </a:xfrm>
          </p:grpSpPr>
          <p:sp>
            <p:nvSpPr>
              <p:cNvPr id="1075" name="Google Shape;1075;p51"/>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1"/>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1"/>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1"/>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1"/>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1"/>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1"/>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1"/>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1"/>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51"/>
            <p:cNvGrpSpPr/>
            <p:nvPr/>
          </p:nvGrpSpPr>
          <p:grpSpPr>
            <a:xfrm>
              <a:off x="-222044" y="4207621"/>
              <a:ext cx="1870524" cy="1067180"/>
              <a:chOff x="137276" y="3854024"/>
              <a:chExt cx="1762650" cy="1005635"/>
            </a:xfrm>
          </p:grpSpPr>
          <p:grpSp>
            <p:nvGrpSpPr>
              <p:cNvPr id="1085" name="Google Shape;1085;p51"/>
              <p:cNvGrpSpPr/>
              <p:nvPr/>
            </p:nvGrpSpPr>
            <p:grpSpPr>
              <a:xfrm>
                <a:off x="137276" y="3854024"/>
                <a:ext cx="1762650" cy="1005635"/>
                <a:chOff x="2083436" y="2909224"/>
                <a:chExt cx="2212439" cy="1262250"/>
              </a:xfrm>
            </p:grpSpPr>
            <p:sp>
              <p:nvSpPr>
                <p:cNvPr id="1086" name="Google Shape;1086;p51"/>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1"/>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51"/>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51"/>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1"/>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1"/>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51"/>
          <p:cNvSpPr txBox="1"/>
          <p:nvPr>
            <p:ph idx="1" type="subTitle"/>
          </p:nvPr>
        </p:nvSpPr>
        <p:spPr>
          <a:xfrm>
            <a:off x="2166224" y="1819800"/>
            <a:ext cx="4817100" cy="190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Darker Grotesque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1093" name="Google Shape;1093;p51"/>
          <p:cNvSpPr txBox="1"/>
          <p:nvPr>
            <p:ph type="title"/>
          </p:nvPr>
        </p:nvSpPr>
        <p:spPr>
          <a:xfrm>
            <a:off x="2160674" y="969650"/>
            <a:ext cx="4817100" cy="58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4" name="Shape 1094"/>
        <p:cNvGrpSpPr/>
        <p:nvPr/>
      </p:nvGrpSpPr>
      <p:grpSpPr>
        <a:xfrm>
          <a:off x="0" y="0"/>
          <a:ext cx="0" cy="0"/>
          <a:chOff x="0" y="0"/>
          <a:chExt cx="0" cy="0"/>
        </a:xfrm>
      </p:grpSpPr>
      <p:grpSp>
        <p:nvGrpSpPr>
          <p:cNvPr id="1095" name="Google Shape;1095;p52"/>
          <p:cNvGrpSpPr/>
          <p:nvPr/>
        </p:nvGrpSpPr>
        <p:grpSpPr>
          <a:xfrm>
            <a:off x="8212869" y="883113"/>
            <a:ext cx="1241033" cy="3769124"/>
            <a:chOff x="2453783" y="3192175"/>
            <a:chExt cx="688736" cy="2091750"/>
          </a:xfrm>
        </p:grpSpPr>
        <p:sp>
          <p:nvSpPr>
            <p:cNvPr id="1096" name="Google Shape;1096;p52"/>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2483625" y="4030650"/>
              <a:ext cx="151700" cy="239750"/>
            </a:xfrm>
            <a:custGeom>
              <a:rect b="b" l="l" r="r" t="t"/>
              <a:pathLst>
                <a:path extrusionOk="0" h="9590" w="6068">
                  <a:moveTo>
                    <a:pt x="558" y="1"/>
                  </a:moveTo>
                  <a:lnTo>
                    <a:pt x="1" y="578"/>
                  </a:lnTo>
                  <a:cubicBezTo>
                    <a:pt x="1" y="578"/>
                    <a:pt x="856" y="1393"/>
                    <a:pt x="1672" y="2428"/>
                  </a:cubicBezTo>
                  <a:cubicBezTo>
                    <a:pt x="3084" y="4119"/>
                    <a:pt x="3303" y="4934"/>
                    <a:pt x="3343" y="5253"/>
                  </a:cubicBezTo>
                  <a:cubicBezTo>
                    <a:pt x="3442" y="6924"/>
                    <a:pt x="5372" y="9450"/>
                    <a:pt x="5451" y="9589"/>
                  </a:cubicBezTo>
                  <a:lnTo>
                    <a:pt x="6068" y="9112"/>
                  </a:lnTo>
                  <a:cubicBezTo>
                    <a:pt x="5551" y="8435"/>
                    <a:pt x="4178" y="6406"/>
                    <a:pt x="4138" y="5173"/>
                  </a:cubicBezTo>
                  <a:cubicBezTo>
                    <a:pt x="4059" y="3462"/>
                    <a:pt x="896" y="359"/>
                    <a:pt x="5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flipH="1">
              <a:off x="2889369" y="3747924"/>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p:nvPr/>
          </p:nvSpPr>
          <p:spPr>
            <a:xfrm>
              <a:off x="2642275" y="3317000"/>
              <a:ext cx="137775" cy="247700"/>
            </a:xfrm>
            <a:custGeom>
              <a:rect b="b" l="l" r="r" t="t"/>
              <a:pathLst>
                <a:path extrusionOk="0" h="9908" w="5511">
                  <a:moveTo>
                    <a:pt x="597" y="1"/>
                  </a:moveTo>
                  <a:lnTo>
                    <a:pt x="0" y="538"/>
                  </a:lnTo>
                  <a:cubicBezTo>
                    <a:pt x="0" y="538"/>
                    <a:pt x="796" y="1393"/>
                    <a:pt x="1572" y="2468"/>
                  </a:cubicBezTo>
                  <a:cubicBezTo>
                    <a:pt x="2865" y="4258"/>
                    <a:pt x="3064" y="5074"/>
                    <a:pt x="3064" y="5412"/>
                  </a:cubicBezTo>
                  <a:cubicBezTo>
                    <a:pt x="3024" y="7122"/>
                    <a:pt x="4795" y="9788"/>
                    <a:pt x="4874" y="9907"/>
                  </a:cubicBezTo>
                  <a:lnTo>
                    <a:pt x="5511" y="9450"/>
                  </a:lnTo>
                  <a:cubicBezTo>
                    <a:pt x="5053" y="8734"/>
                    <a:pt x="3800" y="6625"/>
                    <a:pt x="3820" y="5412"/>
                  </a:cubicBezTo>
                  <a:cubicBezTo>
                    <a:pt x="3860" y="3681"/>
                    <a:pt x="916" y="379"/>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2"/>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2"/>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2"/>
            <p:cNvSpPr/>
            <p:nvPr/>
          </p:nvSpPr>
          <p:spPr>
            <a:xfrm flipH="1">
              <a:off x="2482633" y="3598528"/>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flipH="1">
              <a:off x="2453783" y="3720378"/>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flipH="1">
              <a:off x="2673583" y="3714403"/>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flipH="1">
              <a:off x="2800844" y="3708649"/>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a:off x="2760150" y="3192175"/>
              <a:ext cx="56700" cy="223825"/>
            </a:xfrm>
            <a:custGeom>
              <a:rect b="b" l="l" r="r" t="t"/>
              <a:pathLst>
                <a:path extrusionOk="0" h="8953" w="2268">
                  <a:moveTo>
                    <a:pt x="1233" y="1"/>
                  </a:moveTo>
                  <a:lnTo>
                    <a:pt x="497" y="180"/>
                  </a:lnTo>
                  <a:cubicBezTo>
                    <a:pt x="676" y="797"/>
                    <a:pt x="1015" y="2607"/>
                    <a:pt x="597" y="3502"/>
                  </a:cubicBezTo>
                  <a:cubicBezTo>
                    <a:pt x="0" y="4775"/>
                    <a:pt x="1194" y="8594"/>
                    <a:pt x="1373" y="8953"/>
                  </a:cubicBezTo>
                  <a:lnTo>
                    <a:pt x="2268" y="7898"/>
                  </a:lnTo>
                  <a:cubicBezTo>
                    <a:pt x="2268" y="7898"/>
                    <a:pt x="1870" y="7083"/>
                    <a:pt x="1572" y="6168"/>
                  </a:cubicBezTo>
                  <a:cubicBezTo>
                    <a:pt x="1054" y="4576"/>
                    <a:pt x="1154" y="3920"/>
                    <a:pt x="1273" y="3701"/>
                  </a:cubicBezTo>
                  <a:cubicBezTo>
                    <a:pt x="1870" y="2448"/>
                    <a:pt x="1253" y="100"/>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52"/>
          <p:cNvGrpSpPr/>
          <p:nvPr/>
        </p:nvGrpSpPr>
        <p:grpSpPr>
          <a:xfrm>
            <a:off x="1200" y="3859399"/>
            <a:ext cx="9143915" cy="1284006"/>
            <a:chOff x="1200" y="3859399"/>
            <a:chExt cx="9143915" cy="1284006"/>
          </a:xfrm>
        </p:grpSpPr>
        <p:sp>
          <p:nvSpPr>
            <p:cNvPr id="1110" name="Google Shape;1110;p52"/>
            <p:cNvSpPr/>
            <p:nvPr/>
          </p:nvSpPr>
          <p:spPr>
            <a:xfrm>
              <a:off x="1200" y="4557296"/>
              <a:ext cx="9143915" cy="583051"/>
            </a:xfrm>
            <a:custGeom>
              <a:rect b="b" l="l" r="r" t="t"/>
              <a:pathLst>
                <a:path extrusionOk="0" h="19118" w="152240">
                  <a:moveTo>
                    <a:pt x="0" y="1"/>
                  </a:moveTo>
                  <a:lnTo>
                    <a:pt x="0" y="19118"/>
                  </a:lnTo>
                  <a:lnTo>
                    <a:pt x="152239" y="19118"/>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flipH="1">
              <a:off x="5646880" y="3859399"/>
              <a:ext cx="3498124" cy="1284006"/>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a:off x="2922450" y="45684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52"/>
          <p:cNvSpPr txBox="1"/>
          <p:nvPr>
            <p:ph type="title"/>
          </p:nvPr>
        </p:nvSpPr>
        <p:spPr>
          <a:xfrm>
            <a:off x="2342450" y="1846650"/>
            <a:ext cx="4461300" cy="145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114" name="Google Shape;1114;p52"/>
          <p:cNvGrpSpPr/>
          <p:nvPr/>
        </p:nvGrpSpPr>
        <p:grpSpPr>
          <a:xfrm flipH="1">
            <a:off x="5511225" y="207125"/>
            <a:ext cx="796225" cy="381475"/>
            <a:chOff x="3566300" y="405200"/>
            <a:chExt cx="796225" cy="381475"/>
          </a:xfrm>
        </p:grpSpPr>
        <p:sp>
          <p:nvSpPr>
            <p:cNvPr id="1115" name="Google Shape;1115;p52"/>
            <p:cNvSpPr/>
            <p:nvPr/>
          </p:nvSpPr>
          <p:spPr>
            <a:xfrm>
              <a:off x="3639900" y="670775"/>
              <a:ext cx="221325" cy="115900"/>
            </a:xfrm>
            <a:custGeom>
              <a:rect b="b" l="l" r="r" t="t"/>
              <a:pathLst>
                <a:path extrusionOk="0" h="4636" w="8853">
                  <a:moveTo>
                    <a:pt x="0" y="1"/>
                  </a:moveTo>
                  <a:lnTo>
                    <a:pt x="3163" y="4636"/>
                  </a:lnTo>
                  <a:lnTo>
                    <a:pt x="8852" y="2408"/>
                  </a:lnTo>
                  <a:cubicBezTo>
                    <a:pt x="8394" y="2292"/>
                    <a:pt x="7965" y="2243"/>
                    <a:pt x="7567" y="2243"/>
                  </a:cubicBezTo>
                  <a:cubicBezTo>
                    <a:pt x="5219" y="2243"/>
                    <a:pt x="3939" y="3959"/>
                    <a:pt x="3939" y="3959"/>
                  </a:cubicBezTo>
                  <a:cubicBezTo>
                    <a:pt x="3442" y="976"/>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3566300" y="527050"/>
              <a:ext cx="174075" cy="71650"/>
            </a:xfrm>
            <a:custGeom>
              <a:rect b="b" l="l" r="r" t="t"/>
              <a:pathLst>
                <a:path extrusionOk="0" h="2866" w="6963">
                  <a:moveTo>
                    <a:pt x="0" y="1"/>
                  </a:moveTo>
                  <a:lnTo>
                    <a:pt x="3163" y="2865"/>
                  </a:lnTo>
                  <a:lnTo>
                    <a:pt x="6963" y="239"/>
                  </a:lnTo>
                  <a:cubicBezTo>
                    <a:pt x="6939" y="239"/>
                    <a:pt x="6916" y="239"/>
                    <a:pt x="6892" y="239"/>
                  </a:cubicBezTo>
                  <a:cubicBezTo>
                    <a:pt x="4499" y="239"/>
                    <a:pt x="3621" y="2249"/>
                    <a:pt x="3621" y="2249"/>
                  </a:cubicBezTo>
                  <a:cubicBezTo>
                    <a:pt x="2725" y="14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4188425" y="405200"/>
              <a:ext cx="174100" cy="71650"/>
            </a:xfrm>
            <a:custGeom>
              <a:rect b="b" l="l" r="r" t="t"/>
              <a:pathLst>
                <a:path extrusionOk="0" h="2866" w="6964">
                  <a:moveTo>
                    <a:pt x="1" y="1"/>
                  </a:moveTo>
                  <a:lnTo>
                    <a:pt x="3124" y="2866"/>
                  </a:lnTo>
                  <a:lnTo>
                    <a:pt x="6963" y="220"/>
                  </a:lnTo>
                  <a:cubicBezTo>
                    <a:pt x="6951" y="220"/>
                    <a:pt x="6939" y="220"/>
                    <a:pt x="6928" y="220"/>
                  </a:cubicBezTo>
                  <a:cubicBezTo>
                    <a:pt x="4488" y="220"/>
                    <a:pt x="3601" y="2249"/>
                    <a:pt x="3601" y="2249"/>
                  </a:cubicBezTo>
                  <a:cubicBezTo>
                    <a:pt x="2706" y="14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8" name="Shape 1118"/>
        <p:cNvGrpSpPr/>
        <p:nvPr/>
      </p:nvGrpSpPr>
      <p:grpSpPr>
        <a:xfrm>
          <a:off x="0" y="0"/>
          <a:ext cx="0" cy="0"/>
          <a:chOff x="0" y="0"/>
          <a:chExt cx="0" cy="0"/>
        </a:xfrm>
      </p:grpSpPr>
      <p:grpSp>
        <p:nvGrpSpPr>
          <p:cNvPr id="1119" name="Google Shape;1119;p53"/>
          <p:cNvGrpSpPr/>
          <p:nvPr/>
        </p:nvGrpSpPr>
        <p:grpSpPr>
          <a:xfrm>
            <a:off x="-31500" y="580334"/>
            <a:ext cx="9176798" cy="4580923"/>
            <a:chOff x="-31500" y="580334"/>
            <a:chExt cx="9176798" cy="4580923"/>
          </a:xfrm>
        </p:grpSpPr>
        <p:sp>
          <p:nvSpPr>
            <p:cNvPr id="1120" name="Google Shape;1120;p5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3"/>
            <p:cNvSpPr/>
            <p:nvPr/>
          </p:nvSpPr>
          <p:spPr>
            <a:xfrm>
              <a:off x="4989825" y="814550"/>
              <a:ext cx="4154084"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2" name="Google Shape;1122;p53"/>
            <p:cNvGrpSpPr/>
            <p:nvPr/>
          </p:nvGrpSpPr>
          <p:grpSpPr>
            <a:xfrm>
              <a:off x="1000" y="882375"/>
              <a:ext cx="9144299" cy="3772500"/>
              <a:chOff x="1000" y="425175"/>
              <a:chExt cx="9960025" cy="3772500"/>
            </a:xfrm>
          </p:grpSpPr>
          <p:sp>
            <p:nvSpPr>
              <p:cNvPr id="1123" name="Google Shape;1123;p53"/>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3"/>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3"/>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53"/>
            <p:cNvGrpSpPr/>
            <p:nvPr/>
          </p:nvGrpSpPr>
          <p:grpSpPr>
            <a:xfrm>
              <a:off x="-31500" y="580334"/>
              <a:ext cx="915984" cy="3994163"/>
              <a:chOff x="2008200" y="2578500"/>
              <a:chExt cx="446125" cy="1945525"/>
            </a:xfrm>
          </p:grpSpPr>
          <p:sp>
            <p:nvSpPr>
              <p:cNvPr id="1127" name="Google Shape;1127;p5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3"/>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3"/>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3"/>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3"/>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3"/>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53"/>
            <p:cNvSpPr/>
            <p:nvPr/>
          </p:nvSpPr>
          <p:spPr>
            <a:xfrm flipH="1">
              <a:off x="1010" y="4279725"/>
              <a:ext cx="9143915" cy="881532"/>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9" name="Google Shape;1139;p53"/>
            <p:cNvGrpSpPr/>
            <p:nvPr/>
          </p:nvGrpSpPr>
          <p:grpSpPr>
            <a:xfrm>
              <a:off x="1000" y="4108700"/>
              <a:ext cx="3890575" cy="1052550"/>
              <a:chOff x="-3486600" y="4458175"/>
              <a:chExt cx="3890575" cy="1052550"/>
            </a:xfrm>
          </p:grpSpPr>
          <p:sp>
            <p:nvSpPr>
              <p:cNvPr id="1140" name="Google Shape;1140;p53"/>
              <p:cNvSpPr/>
              <p:nvPr/>
            </p:nvSpPr>
            <p:spPr>
              <a:xfrm>
                <a:off x="-2289025" y="46897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3"/>
              <p:cNvSpPr/>
              <p:nvPr/>
            </p:nvSpPr>
            <p:spPr>
              <a:xfrm>
                <a:off x="-3486600" y="44581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2" name="Google Shape;1142;p53"/>
          <p:cNvSpPr txBox="1"/>
          <p:nvPr>
            <p:ph type="title"/>
          </p:nvPr>
        </p:nvSpPr>
        <p:spPr>
          <a:xfrm>
            <a:off x="884475" y="1448275"/>
            <a:ext cx="3643200" cy="1460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8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143" name="Google Shape;1143;p53"/>
          <p:cNvSpPr txBox="1"/>
          <p:nvPr>
            <p:ph idx="1" type="subTitle"/>
          </p:nvPr>
        </p:nvSpPr>
        <p:spPr>
          <a:xfrm>
            <a:off x="884475" y="2740050"/>
            <a:ext cx="3643200" cy="85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4" name="Shape 1144"/>
        <p:cNvGrpSpPr/>
        <p:nvPr/>
      </p:nvGrpSpPr>
      <p:grpSpPr>
        <a:xfrm>
          <a:off x="0" y="0"/>
          <a:ext cx="0" cy="0"/>
          <a:chOff x="0" y="0"/>
          <a:chExt cx="0" cy="0"/>
        </a:xfrm>
      </p:grpSpPr>
      <p:sp>
        <p:nvSpPr>
          <p:cNvPr id="1145" name="Google Shape;1145;p54"/>
          <p:cNvSpPr/>
          <p:nvPr>
            <p:ph idx="2" type="pic"/>
          </p:nvPr>
        </p:nvSpPr>
        <p:spPr>
          <a:xfrm>
            <a:off x="-28650" y="0"/>
            <a:ext cx="9201300" cy="5143500"/>
          </a:xfrm>
          <a:prstGeom prst="rect">
            <a:avLst/>
          </a:prstGeom>
          <a:noFill/>
          <a:ln>
            <a:noFill/>
          </a:ln>
        </p:spPr>
      </p:sp>
      <p:sp>
        <p:nvSpPr>
          <p:cNvPr id="1146" name="Google Shape;1146;p54"/>
          <p:cNvSpPr txBox="1"/>
          <p:nvPr>
            <p:ph type="title"/>
          </p:nvPr>
        </p:nvSpPr>
        <p:spPr>
          <a:xfrm>
            <a:off x="716700" y="574625"/>
            <a:ext cx="7710600" cy="5367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7" name="Shape 1147"/>
        <p:cNvGrpSpPr/>
        <p:nvPr/>
      </p:nvGrpSpPr>
      <p:grpSpPr>
        <a:xfrm>
          <a:off x="0" y="0"/>
          <a:ext cx="0" cy="0"/>
          <a:chOff x="0" y="0"/>
          <a:chExt cx="0" cy="0"/>
        </a:xfrm>
      </p:grpSpPr>
      <p:grpSp>
        <p:nvGrpSpPr>
          <p:cNvPr id="1148" name="Google Shape;1148;p55"/>
          <p:cNvGrpSpPr/>
          <p:nvPr/>
        </p:nvGrpSpPr>
        <p:grpSpPr>
          <a:xfrm>
            <a:off x="-145200" y="-14850"/>
            <a:ext cx="9909202" cy="5358975"/>
            <a:chOff x="-154725" y="213750"/>
            <a:chExt cx="9909202" cy="5358975"/>
          </a:xfrm>
        </p:grpSpPr>
        <p:sp>
          <p:nvSpPr>
            <p:cNvPr id="1149" name="Google Shape;1149;p55"/>
            <p:cNvSpPr/>
            <p:nvPr/>
          </p:nvSpPr>
          <p:spPr>
            <a:xfrm flipH="1">
              <a:off x="638" y="435800"/>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1150" name="Google Shape;1150;p55"/>
            <p:cNvGrpSpPr/>
            <p:nvPr/>
          </p:nvGrpSpPr>
          <p:grpSpPr>
            <a:xfrm flipH="1">
              <a:off x="-65775" y="853229"/>
              <a:ext cx="9224837" cy="3772500"/>
              <a:chOff x="1000" y="425175"/>
              <a:chExt cx="10047748" cy="3772500"/>
            </a:xfrm>
          </p:grpSpPr>
          <p:sp>
            <p:nvSpPr>
              <p:cNvPr id="1151" name="Google Shape;1151;p55"/>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5"/>
              <p:cNvSpPr/>
              <p:nvPr/>
            </p:nvSpPr>
            <p:spPr>
              <a:xfrm flipH="1">
                <a:off x="6155341" y="670921"/>
                <a:ext cx="3893407"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5"/>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55"/>
            <p:cNvSpPr/>
            <p:nvPr/>
          </p:nvSpPr>
          <p:spPr>
            <a:xfrm flipH="1" rot="1172008">
              <a:off x="182905" y="2333011"/>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5"/>
            <p:cNvSpPr/>
            <p:nvPr/>
          </p:nvSpPr>
          <p:spPr>
            <a:xfrm flipH="1">
              <a:off x="144928" y="3016312"/>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5"/>
            <p:cNvSpPr/>
            <p:nvPr/>
          </p:nvSpPr>
          <p:spPr>
            <a:xfrm flipH="1">
              <a:off x="507321" y="3696637"/>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5"/>
            <p:cNvSpPr/>
            <p:nvPr/>
          </p:nvSpPr>
          <p:spPr>
            <a:xfrm rot="-1171966">
              <a:off x="7481991" y="1586208"/>
              <a:ext cx="1851770" cy="283489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5"/>
            <p:cNvSpPr/>
            <p:nvPr/>
          </p:nvSpPr>
          <p:spPr>
            <a:xfrm>
              <a:off x="7195278" y="2437678"/>
              <a:ext cx="2185753" cy="1725288"/>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55"/>
            <p:cNvGrpSpPr/>
            <p:nvPr/>
          </p:nvGrpSpPr>
          <p:grpSpPr>
            <a:xfrm flipH="1">
              <a:off x="15148" y="3216396"/>
              <a:ext cx="9143915" cy="1760949"/>
              <a:chOff x="1901275" y="3186546"/>
              <a:chExt cx="9143915" cy="1760949"/>
            </a:xfrm>
          </p:grpSpPr>
          <p:sp>
            <p:nvSpPr>
              <p:cNvPr id="1160" name="Google Shape;1160;p55"/>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5"/>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55"/>
            <p:cNvGrpSpPr/>
            <p:nvPr/>
          </p:nvGrpSpPr>
          <p:grpSpPr>
            <a:xfrm flipH="1">
              <a:off x="-23237" y="213750"/>
              <a:ext cx="9088300" cy="4778750"/>
              <a:chOff x="1995275" y="183900"/>
              <a:chExt cx="9088300" cy="4778750"/>
            </a:xfrm>
          </p:grpSpPr>
          <p:sp>
            <p:nvSpPr>
              <p:cNvPr id="1163" name="Google Shape;1163;p55"/>
              <p:cNvSpPr/>
              <p:nvPr/>
            </p:nvSpPr>
            <p:spPr>
              <a:xfrm>
                <a:off x="2169825" y="637450"/>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5"/>
              <p:cNvSpPr/>
              <p:nvPr/>
            </p:nvSpPr>
            <p:spPr>
              <a:xfrm>
                <a:off x="1998250" y="1299400"/>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5"/>
              <p:cNvSpPr/>
              <p:nvPr/>
            </p:nvSpPr>
            <p:spPr>
              <a:xfrm>
                <a:off x="1995275" y="183900"/>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5"/>
              <p:cNvSpPr/>
              <p:nvPr/>
            </p:nvSpPr>
            <p:spPr>
              <a:xfrm>
                <a:off x="2586075" y="783175"/>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5"/>
              <p:cNvSpPr/>
              <p:nvPr/>
            </p:nvSpPr>
            <p:spPr>
              <a:xfrm>
                <a:off x="2737750" y="2338275"/>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5"/>
              <p:cNvSpPr/>
              <p:nvPr/>
            </p:nvSpPr>
            <p:spPr>
              <a:xfrm>
                <a:off x="2488600" y="390300"/>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5"/>
              <p:cNvSpPr/>
              <p:nvPr/>
            </p:nvSpPr>
            <p:spPr>
              <a:xfrm>
                <a:off x="2373725" y="1298900"/>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5"/>
              <p:cNvSpPr/>
              <p:nvPr/>
            </p:nvSpPr>
            <p:spPr>
              <a:xfrm>
                <a:off x="2418475" y="185400"/>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5"/>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5"/>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5"/>
              <p:cNvSpPr/>
              <p:nvPr/>
            </p:nvSpPr>
            <p:spPr>
              <a:xfrm>
                <a:off x="2436875" y="3523400"/>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5"/>
              <p:cNvSpPr/>
              <p:nvPr/>
            </p:nvSpPr>
            <p:spPr>
              <a:xfrm>
                <a:off x="2197175" y="185400"/>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5"/>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55"/>
            <p:cNvGrpSpPr/>
            <p:nvPr/>
          </p:nvGrpSpPr>
          <p:grpSpPr>
            <a:xfrm flipH="1">
              <a:off x="16062" y="4336875"/>
              <a:ext cx="9174363" cy="1235850"/>
              <a:chOff x="-2878337" y="4288775"/>
              <a:chExt cx="9174363" cy="1235850"/>
            </a:xfrm>
          </p:grpSpPr>
          <p:sp>
            <p:nvSpPr>
              <p:cNvPr id="1182" name="Google Shape;1182;p55"/>
              <p:cNvSpPr/>
              <p:nvPr/>
            </p:nvSpPr>
            <p:spPr>
              <a:xfrm>
                <a:off x="-2878337" y="4288775"/>
                <a:ext cx="9174363"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5"/>
              <p:cNvSpPr/>
              <p:nvPr/>
            </p:nvSpPr>
            <p:spPr>
              <a:xfrm>
                <a:off x="-2878337" y="4373325"/>
                <a:ext cx="7360353"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55"/>
            <p:cNvGrpSpPr/>
            <p:nvPr/>
          </p:nvGrpSpPr>
          <p:grpSpPr>
            <a:xfrm flipH="1">
              <a:off x="6172884" y="983779"/>
              <a:ext cx="1347250" cy="857900"/>
              <a:chOff x="3408650" y="513625"/>
              <a:chExt cx="1347250" cy="857900"/>
            </a:xfrm>
          </p:grpSpPr>
          <p:sp>
            <p:nvSpPr>
              <p:cNvPr id="1185" name="Google Shape;1185;p55"/>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5"/>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5"/>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5"/>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55"/>
            <p:cNvSpPr/>
            <p:nvPr/>
          </p:nvSpPr>
          <p:spPr>
            <a:xfrm flipH="1">
              <a:off x="-23219" y="4261675"/>
              <a:ext cx="3166344"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55"/>
          <p:cNvSpPr txBox="1"/>
          <p:nvPr>
            <p:ph hasCustomPrompt="1" type="title"/>
          </p:nvPr>
        </p:nvSpPr>
        <p:spPr>
          <a:xfrm>
            <a:off x="1956900" y="1773850"/>
            <a:ext cx="5230200" cy="107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91" name="Google Shape;1191;p55"/>
          <p:cNvSpPr txBox="1"/>
          <p:nvPr>
            <p:ph idx="1" type="subTitle"/>
          </p:nvPr>
        </p:nvSpPr>
        <p:spPr>
          <a:xfrm>
            <a:off x="1956900" y="2852348"/>
            <a:ext cx="5230200" cy="49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92" name="Shape 1192"/>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93" name="Shape 1193"/>
        <p:cNvGrpSpPr/>
        <p:nvPr/>
      </p:nvGrpSpPr>
      <p:grpSpPr>
        <a:xfrm>
          <a:off x="0" y="0"/>
          <a:ext cx="0" cy="0"/>
          <a:chOff x="0" y="0"/>
          <a:chExt cx="0" cy="0"/>
        </a:xfrm>
      </p:grpSpPr>
      <p:grpSp>
        <p:nvGrpSpPr>
          <p:cNvPr id="1194" name="Google Shape;1194;p57"/>
          <p:cNvGrpSpPr/>
          <p:nvPr/>
        </p:nvGrpSpPr>
        <p:grpSpPr>
          <a:xfrm>
            <a:off x="-152401" y="2864442"/>
            <a:ext cx="10131601" cy="2296796"/>
            <a:chOff x="-152401" y="2864442"/>
            <a:chExt cx="10131601" cy="2296796"/>
          </a:xfrm>
        </p:grpSpPr>
        <p:grpSp>
          <p:nvGrpSpPr>
            <p:cNvPr id="1195" name="Google Shape;1195;p57"/>
            <p:cNvGrpSpPr/>
            <p:nvPr/>
          </p:nvGrpSpPr>
          <p:grpSpPr>
            <a:xfrm>
              <a:off x="8225125" y="2864442"/>
              <a:ext cx="1754075" cy="2085825"/>
              <a:chOff x="4538975" y="2958950"/>
              <a:chExt cx="1754075" cy="1384550"/>
            </a:xfrm>
          </p:grpSpPr>
          <p:sp>
            <p:nvSpPr>
              <p:cNvPr id="1196" name="Google Shape;1196;p57"/>
              <p:cNvSpPr/>
              <p:nvPr/>
            </p:nvSpPr>
            <p:spPr>
              <a:xfrm>
                <a:off x="45389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50582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57"/>
            <p:cNvGrpSpPr/>
            <p:nvPr/>
          </p:nvGrpSpPr>
          <p:grpSpPr>
            <a:xfrm>
              <a:off x="-152401" y="3838347"/>
              <a:ext cx="6613846" cy="1314460"/>
              <a:chOff x="1748875" y="3472010"/>
              <a:chExt cx="6613846" cy="1421038"/>
            </a:xfrm>
          </p:grpSpPr>
          <p:sp>
            <p:nvSpPr>
              <p:cNvPr id="1199" name="Google Shape;1199;p57"/>
              <p:cNvSpPr/>
              <p:nvPr/>
            </p:nvSpPr>
            <p:spPr>
              <a:xfrm>
                <a:off x="1901275" y="4116025"/>
                <a:ext cx="6461446" cy="777023"/>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1748875" y="3472010"/>
                <a:ext cx="2828275"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1" name="Google Shape;1201;p5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03" name="Google Shape;1203;p57"/>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04" name="Google Shape;1204;p57"/>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05" name="Google Shape;1205;p57"/>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06" name="Google Shape;1206;p57"/>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07" name="Google Shape;1207;p57"/>
          <p:cNvSpPr txBox="1"/>
          <p:nvPr>
            <p:ph hasCustomPrompt="1" idx="5" type="title"/>
          </p:nvPr>
        </p:nvSpPr>
        <p:spPr>
          <a:xfrm>
            <a:off x="2151126"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1208" name="Google Shape;1208;p57"/>
          <p:cNvSpPr txBox="1"/>
          <p:nvPr>
            <p:ph hasCustomPrompt="1" idx="6" type="title"/>
          </p:nvPr>
        </p:nvSpPr>
        <p:spPr>
          <a:xfrm>
            <a:off x="2151113"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1209" name="Google Shape;1209;p57"/>
          <p:cNvSpPr txBox="1"/>
          <p:nvPr>
            <p:ph hasCustomPrompt="1" idx="7" type="title"/>
          </p:nvPr>
        </p:nvSpPr>
        <p:spPr>
          <a:xfrm>
            <a:off x="5383797"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1210" name="Google Shape;1210;p57"/>
          <p:cNvSpPr txBox="1"/>
          <p:nvPr>
            <p:ph hasCustomPrompt="1" idx="8" type="title"/>
          </p:nvPr>
        </p:nvSpPr>
        <p:spPr>
          <a:xfrm>
            <a:off x="5383784"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1211" name="Google Shape;1211;p57"/>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1212" name="Google Shape;1212;p57"/>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1213" name="Google Shape;1213;p57"/>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1214" name="Google Shape;1214;p57"/>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15" name="Shape 1215"/>
        <p:cNvGrpSpPr/>
        <p:nvPr/>
      </p:nvGrpSpPr>
      <p:grpSpPr>
        <a:xfrm>
          <a:off x="0" y="0"/>
          <a:ext cx="0" cy="0"/>
          <a:chOff x="0" y="0"/>
          <a:chExt cx="0" cy="0"/>
        </a:xfrm>
      </p:grpSpPr>
      <p:grpSp>
        <p:nvGrpSpPr>
          <p:cNvPr id="1216" name="Google Shape;1216;p58"/>
          <p:cNvGrpSpPr/>
          <p:nvPr/>
        </p:nvGrpSpPr>
        <p:grpSpPr>
          <a:xfrm>
            <a:off x="-11304" y="806175"/>
            <a:ext cx="9228911" cy="4334175"/>
            <a:chOff x="-11304" y="806175"/>
            <a:chExt cx="9228911" cy="4334175"/>
          </a:xfrm>
        </p:grpSpPr>
        <p:grpSp>
          <p:nvGrpSpPr>
            <p:cNvPr id="1217" name="Google Shape;1217;p58"/>
            <p:cNvGrpSpPr/>
            <p:nvPr/>
          </p:nvGrpSpPr>
          <p:grpSpPr>
            <a:xfrm>
              <a:off x="1000" y="806175"/>
              <a:ext cx="9144299" cy="3772500"/>
              <a:chOff x="1000" y="425175"/>
              <a:chExt cx="9960025" cy="3772500"/>
            </a:xfrm>
          </p:grpSpPr>
          <p:sp>
            <p:nvSpPr>
              <p:cNvPr id="1218" name="Google Shape;1218;p58"/>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8"/>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8"/>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58"/>
            <p:cNvGrpSpPr/>
            <p:nvPr/>
          </p:nvGrpSpPr>
          <p:grpSpPr>
            <a:xfrm>
              <a:off x="-11175" y="883134"/>
              <a:ext cx="915984" cy="3994163"/>
              <a:chOff x="2008200" y="2578500"/>
              <a:chExt cx="446125" cy="1945525"/>
            </a:xfrm>
          </p:grpSpPr>
          <p:sp>
            <p:nvSpPr>
              <p:cNvPr id="1222" name="Google Shape;1222;p5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58"/>
            <p:cNvGrpSpPr/>
            <p:nvPr/>
          </p:nvGrpSpPr>
          <p:grpSpPr>
            <a:xfrm flipH="1">
              <a:off x="-11304" y="4430150"/>
              <a:ext cx="9228911" cy="710200"/>
              <a:chOff x="1901275" y="4812450"/>
              <a:chExt cx="9228911" cy="710200"/>
            </a:xfrm>
          </p:grpSpPr>
          <p:sp>
            <p:nvSpPr>
              <p:cNvPr id="1234" name="Google Shape;1234;p58"/>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8"/>
              <p:cNvSpPr/>
              <p:nvPr/>
            </p:nvSpPr>
            <p:spPr>
              <a:xfrm>
                <a:off x="5467406" y="4812450"/>
                <a:ext cx="5662780"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6" name="Google Shape;1236;p58"/>
          <p:cNvSpPr txBox="1"/>
          <p:nvPr>
            <p:ph type="title"/>
          </p:nvPr>
        </p:nvSpPr>
        <p:spPr>
          <a:xfrm>
            <a:off x="865625" y="3231525"/>
            <a:ext cx="49029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2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1237" name="Google Shape;1237;p58"/>
          <p:cNvSpPr txBox="1"/>
          <p:nvPr>
            <p:ph idx="1" type="subTitle"/>
          </p:nvPr>
        </p:nvSpPr>
        <p:spPr>
          <a:xfrm>
            <a:off x="865625" y="1380075"/>
            <a:ext cx="4902900" cy="1908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38" name="Shape 1238"/>
        <p:cNvGrpSpPr/>
        <p:nvPr/>
      </p:nvGrpSpPr>
      <p:grpSpPr>
        <a:xfrm>
          <a:off x="0" y="0"/>
          <a:ext cx="0" cy="0"/>
          <a:chOff x="0" y="0"/>
          <a:chExt cx="0" cy="0"/>
        </a:xfrm>
      </p:grpSpPr>
      <p:grpSp>
        <p:nvGrpSpPr>
          <p:cNvPr id="1239" name="Google Shape;1239;p59"/>
          <p:cNvGrpSpPr/>
          <p:nvPr/>
        </p:nvGrpSpPr>
        <p:grpSpPr>
          <a:xfrm>
            <a:off x="-230119" y="99782"/>
            <a:ext cx="9399600" cy="5069249"/>
            <a:chOff x="-230119" y="99782"/>
            <a:chExt cx="9399600" cy="5069249"/>
          </a:xfrm>
        </p:grpSpPr>
        <p:grpSp>
          <p:nvGrpSpPr>
            <p:cNvPr id="1240" name="Google Shape;1240;p59"/>
            <p:cNvGrpSpPr/>
            <p:nvPr/>
          </p:nvGrpSpPr>
          <p:grpSpPr>
            <a:xfrm flipH="1">
              <a:off x="-230119" y="445013"/>
              <a:ext cx="9399600" cy="4716226"/>
              <a:chOff x="-31500" y="445013"/>
              <a:chExt cx="9399600" cy="4716226"/>
            </a:xfrm>
          </p:grpSpPr>
          <p:grpSp>
            <p:nvGrpSpPr>
              <p:cNvPr id="1241" name="Google Shape;1241;p59"/>
              <p:cNvGrpSpPr/>
              <p:nvPr/>
            </p:nvGrpSpPr>
            <p:grpSpPr>
              <a:xfrm>
                <a:off x="8218275" y="445013"/>
                <a:ext cx="1149825" cy="4456500"/>
                <a:chOff x="9933750" y="374363"/>
                <a:chExt cx="1149825" cy="4456500"/>
              </a:xfrm>
            </p:grpSpPr>
            <p:sp>
              <p:nvSpPr>
                <p:cNvPr id="1242" name="Google Shape;1242;p59"/>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9"/>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9"/>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9"/>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9"/>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9"/>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9"/>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9"/>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59"/>
              <p:cNvGrpSpPr/>
              <p:nvPr/>
            </p:nvGrpSpPr>
            <p:grpSpPr>
              <a:xfrm>
                <a:off x="-31500" y="580334"/>
                <a:ext cx="915984" cy="3994163"/>
                <a:chOff x="2008200" y="2578500"/>
                <a:chExt cx="446125" cy="1945525"/>
              </a:xfrm>
            </p:grpSpPr>
            <p:sp>
              <p:nvSpPr>
                <p:cNvPr id="1251" name="Google Shape;1251;p59"/>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9"/>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9"/>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9"/>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9"/>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9"/>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9"/>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9"/>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9"/>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9"/>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9"/>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59"/>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9"/>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59"/>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59"/>
            <p:cNvGrpSpPr/>
            <p:nvPr/>
          </p:nvGrpSpPr>
          <p:grpSpPr>
            <a:xfrm>
              <a:off x="8205438" y="99782"/>
              <a:ext cx="450575" cy="397400"/>
              <a:chOff x="8512100" y="985082"/>
              <a:chExt cx="450575" cy="397400"/>
            </a:xfrm>
          </p:grpSpPr>
          <p:sp>
            <p:nvSpPr>
              <p:cNvPr id="1267" name="Google Shape;1267;p59"/>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9"/>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9" name="Google Shape;1269;p59"/>
          <p:cNvSpPr txBox="1"/>
          <p:nvPr>
            <p:ph type="title"/>
          </p:nvPr>
        </p:nvSpPr>
        <p:spPr>
          <a:xfrm>
            <a:off x="4190225" y="1084725"/>
            <a:ext cx="3798300" cy="1632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70" name="Google Shape;1270;p59"/>
          <p:cNvSpPr txBox="1"/>
          <p:nvPr>
            <p:ph idx="1" type="subTitle"/>
          </p:nvPr>
        </p:nvSpPr>
        <p:spPr>
          <a:xfrm>
            <a:off x="4190225" y="2854701"/>
            <a:ext cx="3798300" cy="78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71" name="Google Shape;1271;p59"/>
          <p:cNvSpPr/>
          <p:nvPr>
            <p:ph idx="2" type="pic"/>
          </p:nvPr>
        </p:nvSpPr>
        <p:spPr>
          <a:xfrm>
            <a:off x="935325" y="574625"/>
            <a:ext cx="2943600" cy="37140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72" name="Shape 1272"/>
        <p:cNvGrpSpPr/>
        <p:nvPr/>
      </p:nvGrpSpPr>
      <p:grpSpPr>
        <a:xfrm>
          <a:off x="0" y="0"/>
          <a:ext cx="0" cy="0"/>
          <a:chOff x="0" y="0"/>
          <a:chExt cx="0" cy="0"/>
        </a:xfrm>
      </p:grpSpPr>
      <p:grpSp>
        <p:nvGrpSpPr>
          <p:cNvPr id="1273" name="Google Shape;1273;p60"/>
          <p:cNvGrpSpPr/>
          <p:nvPr/>
        </p:nvGrpSpPr>
        <p:grpSpPr>
          <a:xfrm>
            <a:off x="-1015926" y="-194718"/>
            <a:ext cx="10423400" cy="6350744"/>
            <a:chOff x="-1015926" y="-194718"/>
            <a:chExt cx="10423400" cy="6350744"/>
          </a:xfrm>
        </p:grpSpPr>
        <p:grpSp>
          <p:nvGrpSpPr>
            <p:cNvPr id="1274" name="Google Shape;1274;p60"/>
            <p:cNvGrpSpPr/>
            <p:nvPr/>
          </p:nvGrpSpPr>
          <p:grpSpPr>
            <a:xfrm>
              <a:off x="-1015926" y="2989668"/>
              <a:ext cx="3615317" cy="3166358"/>
              <a:chOff x="781965" y="867328"/>
              <a:chExt cx="4728377" cy="4141195"/>
            </a:xfrm>
          </p:grpSpPr>
          <p:sp>
            <p:nvSpPr>
              <p:cNvPr id="1275" name="Google Shape;1275;p60"/>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0"/>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60"/>
            <p:cNvGrpSpPr/>
            <p:nvPr/>
          </p:nvGrpSpPr>
          <p:grpSpPr>
            <a:xfrm>
              <a:off x="34350" y="-98106"/>
              <a:ext cx="678875" cy="5339725"/>
              <a:chOff x="1252200" y="-178968"/>
              <a:chExt cx="678875" cy="5339725"/>
            </a:xfrm>
          </p:grpSpPr>
          <p:sp>
            <p:nvSpPr>
              <p:cNvPr id="1278" name="Google Shape;1278;p6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 name="Google Shape;1281;p6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2" name="Google Shape;1282;p60"/>
            <p:cNvGrpSpPr/>
            <p:nvPr/>
          </p:nvGrpSpPr>
          <p:grpSpPr>
            <a:xfrm>
              <a:off x="8524800" y="-194718"/>
              <a:ext cx="619200" cy="5338225"/>
              <a:chOff x="8524800" y="-194718"/>
              <a:chExt cx="619200" cy="5338225"/>
            </a:xfrm>
          </p:grpSpPr>
          <p:sp>
            <p:nvSpPr>
              <p:cNvPr id="1283" name="Google Shape;1283;p60"/>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0"/>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0"/>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0"/>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0"/>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0"/>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0"/>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0"/>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0"/>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60"/>
            <p:cNvGrpSpPr/>
            <p:nvPr/>
          </p:nvGrpSpPr>
          <p:grpSpPr>
            <a:xfrm>
              <a:off x="-222044" y="4207621"/>
              <a:ext cx="1870524" cy="1067180"/>
              <a:chOff x="137276" y="3854024"/>
              <a:chExt cx="1762650" cy="1005635"/>
            </a:xfrm>
          </p:grpSpPr>
          <p:grpSp>
            <p:nvGrpSpPr>
              <p:cNvPr id="1293" name="Google Shape;1293;p60"/>
              <p:cNvGrpSpPr/>
              <p:nvPr/>
            </p:nvGrpSpPr>
            <p:grpSpPr>
              <a:xfrm>
                <a:off x="137276" y="3854024"/>
                <a:ext cx="1762650" cy="1005635"/>
                <a:chOff x="2083436" y="2909224"/>
                <a:chExt cx="2212439" cy="1262250"/>
              </a:xfrm>
            </p:grpSpPr>
            <p:sp>
              <p:nvSpPr>
                <p:cNvPr id="1294" name="Google Shape;1294;p60"/>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0"/>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60"/>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 name="Google Shape;1297;p60"/>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0"/>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0"/>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60"/>
          <p:cNvSpPr txBox="1"/>
          <p:nvPr>
            <p:ph type="title"/>
          </p:nvPr>
        </p:nvSpPr>
        <p:spPr>
          <a:xfrm>
            <a:off x="903145" y="1311538"/>
            <a:ext cx="2759700" cy="10893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01" name="Google Shape;1301;p60"/>
          <p:cNvSpPr txBox="1"/>
          <p:nvPr>
            <p:ph idx="1" type="subTitle"/>
          </p:nvPr>
        </p:nvSpPr>
        <p:spPr>
          <a:xfrm>
            <a:off x="903145" y="2476863"/>
            <a:ext cx="2759700" cy="9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1302" name="Shape 1302"/>
        <p:cNvGrpSpPr/>
        <p:nvPr/>
      </p:nvGrpSpPr>
      <p:grpSpPr>
        <a:xfrm>
          <a:off x="0" y="0"/>
          <a:ext cx="0" cy="0"/>
          <a:chOff x="0" y="0"/>
          <a:chExt cx="0" cy="0"/>
        </a:xfrm>
      </p:grpSpPr>
      <p:grpSp>
        <p:nvGrpSpPr>
          <p:cNvPr id="1303" name="Google Shape;1303;p61"/>
          <p:cNvGrpSpPr/>
          <p:nvPr/>
        </p:nvGrpSpPr>
        <p:grpSpPr>
          <a:xfrm>
            <a:off x="-486967" y="445013"/>
            <a:ext cx="9890260" cy="5138650"/>
            <a:chOff x="-486967" y="445013"/>
            <a:chExt cx="9890260" cy="5138650"/>
          </a:xfrm>
        </p:grpSpPr>
        <p:grpSp>
          <p:nvGrpSpPr>
            <p:cNvPr id="1304" name="Google Shape;1304;p61"/>
            <p:cNvGrpSpPr/>
            <p:nvPr/>
          </p:nvGrpSpPr>
          <p:grpSpPr>
            <a:xfrm>
              <a:off x="-31500" y="445013"/>
              <a:ext cx="9399600" cy="4716226"/>
              <a:chOff x="-31500" y="445013"/>
              <a:chExt cx="9399600" cy="4716226"/>
            </a:xfrm>
          </p:grpSpPr>
          <p:grpSp>
            <p:nvGrpSpPr>
              <p:cNvPr id="1305" name="Google Shape;1305;p61"/>
              <p:cNvGrpSpPr/>
              <p:nvPr/>
            </p:nvGrpSpPr>
            <p:grpSpPr>
              <a:xfrm>
                <a:off x="8218275" y="445013"/>
                <a:ext cx="1149825" cy="4456500"/>
                <a:chOff x="9933750" y="374363"/>
                <a:chExt cx="1149825" cy="4456500"/>
              </a:xfrm>
            </p:grpSpPr>
            <p:sp>
              <p:nvSpPr>
                <p:cNvPr id="1306" name="Google Shape;1306;p61"/>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1"/>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1"/>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61"/>
              <p:cNvGrpSpPr/>
              <p:nvPr/>
            </p:nvGrpSpPr>
            <p:grpSpPr>
              <a:xfrm>
                <a:off x="-31500" y="580334"/>
                <a:ext cx="915984" cy="3994163"/>
                <a:chOff x="2008200" y="2578500"/>
                <a:chExt cx="446125" cy="1945525"/>
              </a:xfrm>
            </p:grpSpPr>
            <p:sp>
              <p:nvSpPr>
                <p:cNvPr id="1315" name="Google Shape;1315;p6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1"/>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1"/>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1"/>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1"/>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1"/>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6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1"/>
            <p:cNvGrpSpPr/>
            <p:nvPr/>
          </p:nvGrpSpPr>
          <p:grpSpPr>
            <a:xfrm>
              <a:off x="6306470" y="3700937"/>
              <a:ext cx="3096824" cy="1882725"/>
              <a:chOff x="6306470" y="3700937"/>
              <a:chExt cx="3096824" cy="1882725"/>
            </a:xfrm>
          </p:grpSpPr>
          <p:sp>
            <p:nvSpPr>
              <p:cNvPr id="1330" name="Google Shape;1330;p61"/>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1"/>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61"/>
            <p:cNvGrpSpPr/>
            <p:nvPr/>
          </p:nvGrpSpPr>
          <p:grpSpPr>
            <a:xfrm flipH="1">
              <a:off x="-486967" y="3338203"/>
              <a:ext cx="1663214" cy="1977830"/>
              <a:chOff x="4234175" y="2958950"/>
              <a:chExt cx="1754075" cy="1384550"/>
            </a:xfrm>
          </p:grpSpPr>
          <p:sp>
            <p:nvSpPr>
              <p:cNvPr id="1333" name="Google Shape;1333;p61"/>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1"/>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5" name="Google Shape;1335;p61"/>
          <p:cNvSpPr txBox="1"/>
          <p:nvPr>
            <p:ph type="title"/>
          </p:nvPr>
        </p:nvSpPr>
        <p:spPr>
          <a:xfrm>
            <a:off x="924751" y="1740375"/>
            <a:ext cx="3690300" cy="6609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6" name="Google Shape;1336;p61"/>
          <p:cNvSpPr txBox="1"/>
          <p:nvPr>
            <p:ph idx="1" type="subTitle"/>
          </p:nvPr>
        </p:nvSpPr>
        <p:spPr>
          <a:xfrm>
            <a:off x="924751" y="2477450"/>
            <a:ext cx="36903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1337" name="Shape 1337"/>
        <p:cNvGrpSpPr/>
        <p:nvPr/>
      </p:nvGrpSpPr>
      <p:grpSpPr>
        <a:xfrm>
          <a:off x="0" y="0"/>
          <a:ext cx="0" cy="0"/>
          <a:chOff x="0" y="0"/>
          <a:chExt cx="0" cy="0"/>
        </a:xfrm>
      </p:grpSpPr>
      <p:grpSp>
        <p:nvGrpSpPr>
          <p:cNvPr id="1338" name="Google Shape;1338;p62"/>
          <p:cNvGrpSpPr/>
          <p:nvPr/>
        </p:nvGrpSpPr>
        <p:grpSpPr>
          <a:xfrm>
            <a:off x="-230119" y="99782"/>
            <a:ext cx="9399600" cy="5069249"/>
            <a:chOff x="-230119" y="99782"/>
            <a:chExt cx="9399600" cy="5069249"/>
          </a:xfrm>
        </p:grpSpPr>
        <p:grpSp>
          <p:nvGrpSpPr>
            <p:cNvPr id="1339" name="Google Shape;1339;p62"/>
            <p:cNvGrpSpPr/>
            <p:nvPr/>
          </p:nvGrpSpPr>
          <p:grpSpPr>
            <a:xfrm flipH="1">
              <a:off x="-230119" y="445013"/>
              <a:ext cx="9399600" cy="4716226"/>
              <a:chOff x="-31500" y="445013"/>
              <a:chExt cx="9399600" cy="4716226"/>
            </a:xfrm>
          </p:grpSpPr>
          <p:grpSp>
            <p:nvGrpSpPr>
              <p:cNvPr id="1340" name="Google Shape;1340;p62"/>
              <p:cNvGrpSpPr/>
              <p:nvPr/>
            </p:nvGrpSpPr>
            <p:grpSpPr>
              <a:xfrm>
                <a:off x="8218275" y="445013"/>
                <a:ext cx="1149825" cy="4456500"/>
                <a:chOff x="9933750" y="374363"/>
                <a:chExt cx="1149825" cy="4456500"/>
              </a:xfrm>
            </p:grpSpPr>
            <p:sp>
              <p:nvSpPr>
                <p:cNvPr id="1341" name="Google Shape;1341;p62"/>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2"/>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2"/>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2"/>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2"/>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2"/>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2"/>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62"/>
              <p:cNvGrpSpPr/>
              <p:nvPr/>
            </p:nvGrpSpPr>
            <p:grpSpPr>
              <a:xfrm>
                <a:off x="-31500" y="580334"/>
                <a:ext cx="915984" cy="3994163"/>
                <a:chOff x="2008200" y="2578500"/>
                <a:chExt cx="446125" cy="1945525"/>
              </a:xfrm>
            </p:grpSpPr>
            <p:sp>
              <p:nvSpPr>
                <p:cNvPr id="1350" name="Google Shape;1350;p62"/>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2"/>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2"/>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2"/>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2"/>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2"/>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2"/>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2"/>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2"/>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2"/>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2"/>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62"/>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2"/>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62"/>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62"/>
            <p:cNvGrpSpPr/>
            <p:nvPr/>
          </p:nvGrpSpPr>
          <p:grpSpPr>
            <a:xfrm>
              <a:off x="8205438" y="99782"/>
              <a:ext cx="450575" cy="397400"/>
              <a:chOff x="8512100" y="985082"/>
              <a:chExt cx="450575" cy="397400"/>
            </a:xfrm>
          </p:grpSpPr>
          <p:sp>
            <p:nvSpPr>
              <p:cNvPr id="1366" name="Google Shape;1366;p62"/>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2"/>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8" name="Google Shape;1368;p62"/>
          <p:cNvSpPr txBox="1"/>
          <p:nvPr>
            <p:ph type="title"/>
          </p:nvPr>
        </p:nvSpPr>
        <p:spPr>
          <a:xfrm>
            <a:off x="4692350" y="1830975"/>
            <a:ext cx="36027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9" name="Google Shape;1369;p62"/>
          <p:cNvSpPr txBox="1"/>
          <p:nvPr>
            <p:ph idx="1" type="subTitle"/>
          </p:nvPr>
        </p:nvSpPr>
        <p:spPr>
          <a:xfrm>
            <a:off x="4692350" y="2479875"/>
            <a:ext cx="3602700" cy="78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1370" name="Shape 1370"/>
        <p:cNvGrpSpPr/>
        <p:nvPr/>
      </p:nvGrpSpPr>
      <p:grpSpPr>
        <a:xfrm>
          <a:off x="0" y="0"/>
          <a:ext cx="0" cy="0"/>
          <a:chOff x="0" y="0"/>
          <a:chExt cx="0" cy="0"/>
        </a:xfrm>
      </p:grpSpPr>
      <p:sp>
        <p:nvSpPr>
          <p:cNvPr id="1371" name="Google Shape;1371;p63"/>
          <p:cNvSpPr txBox="1"/>
          <p:nvPr>
            <p:ph idx="1" type="body"/>
          </p:nvPr>
        </p:nvSpPr>
        <p:spPr>
          <a:xfrm>
            <a:off x="720000" y="1215750"/>
            <a:ext cx="3929100" cy="1481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Anaheim"/>
              <a:buChar char="●"/>
              <a:defRPr/>
            </a:lvl1pPr>
            <a:lvl2pPr indent="-317500" lvl="1" marL="914400">
              <a:lnSpc>
                <a:spcPct val="100000"/>
              </a:lnSpc>
              <a:spcBef>
                <a:spcPts val="0"/>
              </a:spcBef>
              <a:spcAft>
                <a:spcPts val="0"/>
              </a:spcAft>
              <a:buSzPts val="1400"/>
              <a:buFont typeface="Anaheim"/>
              <a:buChar char="○"/>
              <a:defRPr/>
            </a:lvl2pPr>
            <a:lvl3pPr indent="-317500" lvl="2" marL="1371600">
              <a:lnSpc>
                <a:spcPct val="100000"/>
              </a:lnSpc>
              <a:spcBef>
                <a:spcPts val="0"/>
              </a:spcBef>
              <a:spcAft>
                <a:spcPts val="0"/>
              </a:spcAft>
              <a:buSzPts val="1400"/>
              <a:buFont typeface="Anaheim"/>
              <a:buChar char="■"/>
              <a:defRPr/>
            </a:lvl3pPr>
            <a:lvl4pPr indent="-317500" lvl="3" marL="1828800">
              <a:lnSpc>
                <a:spcPct val="100000"/>
              </a:lnSpc>
              <a:spcBef>
                <a:spcPts val="0"/>
              </a:spcBef>
              <a:spcAft>
                <a:spcPts val="0"/>
              </a:spcAft>
              <a:buSzPts val="1400"/>
              <a:buFont typeface="Anaheim"/>
              <a:buChar char="●"/>
              <a:defRPr/>
            </a:lvl4pPr>
            <a:lvl5pPr indent="-317500" lvl="4" marL="2286000">
              <a:lnSpc>
                <a:spcPct val="100000"/>
              </a:lnSpc>
              <a:spcBef>
                <a:spcPts val="0"/>
              </a:spcBef>
              <a:spcAft>
                <a:spcPts val="0"/>
              </a:spcAft>
              <a:buSzPts val="1400"/>
              <a:buFont typeface="Anaheim"/>
              <a:buChar char="○"/>
              <a:defRPr/>
            </a:lvl5pPr>
            <a:lvl6pPr indent="-317500" lvl="5" marL="2743200">
              <a:lnSpc>
                <a:spcPct val="100000"/>
              </a:lnSpc>
              <a:spcBef>
                <a:spcPts val="0"/>
              </a:spcBef>
              <a:spcAft>
                <a:spcPts val="0"/>
              </a:spcAft>
              <a:buSzPts val="1400"/>
              <a:buFont typeface="Anaheim"/>
              <a:buChar char="■"/>
              <a:defRPr/>
            </a:lvl6pPr>
            <a:lvl7pPr indent="-317500" lvl="6" marL="3200400">
              <a:lnSpc>
                <a:spcPct val="100000"/>
              </a:lnSpc>
              <a:spcBef>
                <a:spcPts val="0"/>
              </a:spcBef>
              <a:spcAft>
                <a:spcPts val="0"/>
              </a:spcAft>
              <a:buSzPts val="1400"/>
              <a:buFont typeface="Anaheim"/>
              <a:buChar char="●"/>
              <a:defRPr/>
            </a:lvl7pPr>
            <a:lvl8pPr indent="-317500" lvl="7" marL="3657600">
              <a:lnSpc>
                <a:spcPct val="100000"/>
              </a:lnSpc>
              <a:spcBef>
                <a:spcPts val="0"/>
              </a:spcBef>
              <a:spcAft>
                <a:spcPts val="0"/>
              </a:spcAft>
              <a:buSzPts val="1400"/>
              <a:buFont typeface="Anaheim"/>
              <a:buChar char="○"/>
              <a:defRPr/>
            </a:lvl8pPr>
            <a:lvl9pPr indent="-317500" lvl="8" marL="4114800">
              <a:lnSpc>
                <a:spcPct val="100000"/>
              </a:lnSpc>
              <a:spcBef>
                <a:spcPts val="0"/>
              </a:spcBef>
              <a:spcAft>
                <a:spcPts val="0"/>
              </a:spcAft>
              <a:buSzPts val="1400"/>
              <a:buFont typeface="Anaheim"/>
              <a:buChar char="■"/>
              <a:defRPr/>
            </a:lvl9pPr>
          </a:lstStyle>
          <a:p/>
        </p:txBody>
      </p:sp>
      <p:sp>
        <p:nvSpPr>
          <p:cNvPr id="1372" name="Google Shape;1372;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73" name="Google Shape;1373;p6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76" name="Shape 1376"/>
        <p:cNvGrpSpPr/>
        <p:nvPr/>
      </p:nvGrpSpPr>
      <p:grpSpPr>
        <a:xfrm>
          <a:off x="0" y="0"/>
          <a:ext cx="0" cy="0"/>
          <a:chOff x="0" y="0"/>
          <a:chExt cx="0" cy="0"/>
        </a:xfrm>
      </p:grpSpPr>
      <p:grpSp>
        <p:nvGrpSpPr>
          <p:cNvPr id="1377" name="Google Shape;1377;p64"/>
          <p:cNvGrpSpPr/>
          <p:nvPr/>
        </p:nvGrpSpPr>
        <p:grpSpPr>
          <a:xfrm>
            <a:off x="-230119" y="99782"/>
            <a:ext cx="9399600" cy="5069249"/>
            <a:chOff x="-230119" y="99782"/>
            <a:chExt cx="9399600" cy="5069249"/>
          </a:xfrm>
        </p:grpSpPr>
        <p:grpSp>
          <p:nvGrpSpPr>
            <p:cNvPr id="1378" name="Google Shape;1378;p64"/>
            <p:cNvGrpSpPr/>
            <p:nvPr/>
          </p:nvGrpSpPr>
          <p:grpSpPr>
            <a:xfrm flipH="1">
              <a:off x="-230119" y="445013"/>
              <a:ext cx="9399600" cy="4716226"/>
              <a:chOff x="-31500" y="445013"/>
              <a:chExt cx="9399600" cy="4716226"/>
            </a:xfrm>
          </p:grpSpPr>
          <p:grpSp>
            <p:nvGrpSpPr>
              <p:cNvPr id="1379" name="Google Shape;1379;p64"/>
              <p:cNvGrpSpPr/>
              <p:nvPr/>
            </p:nvGrpSpPr>
            <p:grpSpPr>
              <a:xfrm>
                <a:off x="8218275" y="445013"/>
                <a:ext cx="1149825" cy="4456500"/>
                <a:chOff x="9933750" y="374363"/>
                <a:chExt cx="1149825" cy="4456500"/>
              </a:xfrm>
            </p:grpSpPr>
            <p:sp>
              <p:nvSpPr>
                <p:cNvPr id="1380" name="Google Shape;1380;p64"/>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4"/>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4"/>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4"/>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4"/>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4"/>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4"/>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64"/>
              <p:cNvGrpSpPr/>
              <p:nvPr/>
            </p:nvGrpSpPr>
            <p:grpSpPr>
              <a:xfrm>
                <a:off x="-31500" y="580334"/>
                <a:ext cx="915984" cy="3994163"/>
                <a:chOff x="2008200" y="2578500"/>
                <a:chExt cx="446125" cy="1945525"/>
              </a:xfrm>
            </p:grpSpPr>
            <p:sp>
              <p:nvSpPr>
                <p:cNvPr id="1389" name="Google Shape;1389;p6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64"/>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4"/>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64"/>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p64"/>
            <p:cNvGrpSpPr/>
            <p:nvPr/>
          </p:nvGrpSpPr>
          <p:grpSpPr>
            <a:xfrm>
              <a:off x="8205438" y="99782"/>
              <a:ext cx="450575" cy="397400"/>
              <a:chOff x="8512100" y="985082"/>
              <a:chExt cx="450575" cy="397400"/>
            </a:xfrm>
          </p:grpSpPr>
          <p:sp>
            <p:nvSpPr>
              <p:cNvPr id="1405" name="Google Shape;1405;p64"/>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4"/>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07" name="Google Shape;1407;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08" name="Google Shape;1408;p64"/>
          <p:cNvSpPr txBox="1"/>
          <p:nvPr>
            <p:ph idx="1" type="subTitle"/>
          </p:nvPr>
        </p:nvSpPr>
        <p:spPr>
          <a:xfrm>
            <a:off x="4926942"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09" name="Google Shape;1409;p64"/>
          <p:cNvSpPr txBox="1"/>
          <p:nvPr>
            <p:ph idx="2" type="subTitle"/>
          </p:nvPr>
        </p:nvSpPr>
        <p:spPr>
          <a:xfrm>
            <a:off x="1368617"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10" name="Google Shape;1410;p64"/>
          <p:cNvSpPr txBox="1"/>
          <p:nvPr>
            <p:ph idx="3" type="subTitle"/>
          </p:nvPr>
        </p:nvSpPr>
        <p:spPr>
          <a:xfrm>
            <a:off x="1368617"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1411" name="Google Shape;1411;p64"/>
          <p:cNvSpPr txBox="1"/>
          <p:nvPr>
            <p:ph idx="4" type="subTitle"/>
          </p:nvPr>
        </p:nvSpPr>
        <p:spPr>
          <a:xfrm>
            <a:off x="4926946"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412" name="Shape 1412"/>
        <p:cNvGrpSpPr/>
        <p:nvPr/>
      </p:nvGrpSpPr>
      <p:grpSpPr>
        <a:xfrm>
          <a:off x="0" y="0"/>
          <a:ext cx="0" cy="0"/>
          <a:chOff x="0" y="0"/>
          <a:chExt cx="0" cy="0"/>
        </a:xfrm>
      </p:grpSpPr>
      <p:grpSp>
        <p:nvGrpSpPr>
          <p:cNvPr id="1413" name="Google Shape;1413;p65"/>
          <p:cNvGrpSpPr/>
          <p:nvPr/>
        </p:nvGrpSpPr>
        <p:grpSpPr>
          <a:xfrm>
            <a:off x="-486967" y="445013"/>
            <a:ext cx="9855067" cy="4871020"/>
            <a:chOff x="-486967" y="445013"/>
            <a:chExt cx="9855067" cy="4871020"/>
          </a:xfrm>
        </p:grpSpPr>
        <p:grpSp>
          <p:nvGrpSpPr>
            <p:cNvPr id="1414" name="Google Shape;1414;p65"/>
            <p:cNvGrpSpPr/>
            <p:nvPr/>
          </p:nvGrpSpPr>
          <p:grpSpPr>
            <a:xfrm>
              <a:off x="-31500" y="445013"/>
              <a:ext cx="9399600" cy="4716226"/>
              <a:chOff x="-31500" y="445013"/>
              <a:chExt cx="9399600" cy="4716226"/>
            </a:xfrm>
          </p:grpSpPr>
          <p:grpSp>
            <p:nvGrpSpPr>
              <p:cNvPr id="1415" name="Google Shape;1415;p65"/>
              <p:cNvGrpSpPr/>
              <p:nvPr/>
            </p:nvGrpSpPr>
            <p:grpSpPr>
              <a:xfrm>
                <a:off x="8218275" y="445013"/>
                <a:ext cx="1149825" cy="4456500"/>
                <a:chOff x="9933750" y="374363"/>
                <a:chExt cx="1149825" cy="4456500"/>
              </a:xfrm>
            </p:grpSpPr>
            <p:sp>
              <p:nvSpPr>
                <p:cNvPr id="1416" name="Google Shape;1416;p65"/>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5"/>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5"/>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65"/>
              <p:cNvGrpSpPr/>
              <p:nvPr/>
            </p:nvGrpSpPr>
            <p:grpSpPr>
              <a:xfrm>
                <a:off x="-31500" y="580334"/>
                <a:ext cx="915984" cy="3994163"/>
                <a:chOff x="2008200" y="2578500"/>
                <a:chExt cx="446125" cy="1945525"/>
              </a:xfrm>
            </p:grpSpPr>
            <p:sp>
              <p:nvSpPr>
                <p:cNvPr id="1425" name="Google Shape;1425;p6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5"/>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5"/>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5"/>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5"/>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5"/>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6" name="Google Shape;1436;p6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65"/>
            <p:cNvGrpSpPr/>
            <p:nvPr/>
          </p:nvGrpSpPr>
          <p:grpSpPr>
            <a:xfrm flipH="1">
              <a:off x="-486967" y="3338203"/>
              <a:ext cx="1663214" cy="1977830"/>
              <a:chOff x="4234175" y="2958950"/>
              <a:chExt cx="1754075" cy="1384550"/>
            </a:xfrm>
          </p:grpSpPr>
          <p:sp>
            <p:nvSpPr>
              <p:cNvPr id="1440" name="Google Shape;1440;p65"/>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5"/>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2" name="Google Shape;1442;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43" name="Google Shape;1443;p65"/>
          <p:cNvSpPr txBox="1"/>
          <p:nvPr>
            <p:ph idx="1" type="subTitle"/>
          </p:nvPr>
        </p:nvSpPr>
        <p:spPr>
          <a:xfrm>
            <a:off x="4700313" y="1456450"/>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44" name="Google Shape;1444;p65"/>
          <p:cNvSpPr txBox="1"/>
          <p:nvPr>
            <p:ph idx="2" type="subTitle"/>
          </p:nvPr>
        </p:nvSpPr>
        <p:spPr>
          <a:xfrm>
            <a:off x="913463" y="1457788"/>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2">
    <p:spTree>
      <p:nvGrpSpPr>
        <p:cNvPr id="1445" name="Shape 1445"/>
        <p:cNvGrpSpPr/>
        <p:nvPr/>
      </p:nvGrpSpPr>
      <p:grpSpPr>
        <a:xfrm>
          <a:off x="0" y="0"/>
          <a:ext cx="0" cy="0"/>
          <a:chOff x="0" y="0"/>
          <a:chExt cx="0" cy="0"/>
        </a:xfrm>
      </p:grpSpPr>
      <p:grpSp>
        <p:nvGrpSpPr>
          <p:cNvPr id="1446" name="Google Shape;1446;p66"/>
          <p:cNvGrpSpPr/>
          <p:nvPr/>
        </p:nvGrpSpPr>
        <p:grpSpPr>
          <a:xfrm>
            <a:off x="-832376" y="-194718"/>
            <a:ext cx="10076550" cy="6350726"/>
            <a:chOff x="-832376" y="-194718"/>
            <a:chExt cx="10076550" cy="6350726"/>
          </a:xfrm>
        </p:grpSpPr>
        <p:grpSp>
          <p:nvGrpSpPr>
            <p:cNvPr id="1447" name="Google Shape;1447;p66"/>
            <p:cNvGrpSpPr/>
            <p:nvPr/>
          </p:nvGrpSpPr>
          <p:grpSpPr>
            <a:xfrm>
              <a:off x="-832376" y="3235484"/>
              <a:ext cx="2983068" cy="2920524"/>
              <a:chOff x="1022025" y="1188825"/>
              <a:chExt cx="3901475" cy="3819675"/>
            </a:xfrm>
          </p:grpSpPr>
          <p:sp>
            <p:nvSpPr>
              <p:cNvPr id="1448" name="Google Shape;1448;p66"/>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6"/>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66"/>
            <p:cNvGrpSpPr/>
            <p:nvPr/>
          </p:nvGrpSpPr>
          <p:grpSpPr>
            <a:xfrm>
              <a:off x="34350" y="-98106"/>
              <a:ext cx="678875" cy="5339725"/>
              <a:chOff x="1252200" y="-178968"/>
              <a:chExt cx="678875" cy="5339725"/>
            </a:xfrm>
          </p:grpSpPr>
          <p:sp>
            <p:nvSpPr>
              <p:cNvPr id="1451" name="Google Shape;1451;p66"/>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6"/>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6"/>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6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5" name="Google Shape;1455;p66"/>
            <p:cNvGrpSpPr/>
            <p:nvPr/>
          </p:nvGrpSpPr>
          <p:grpSpPr>
            <a:xfrm>
              <a:off x="8524800" y="-194718"/>
              <a:ext cx="619200" cy="5338225"/>
              <a:chOff x="8524800" y="-194718"/>
              <a:chExt cx="619200" cy="5338225"/>
            </a:xfrm>
          </p:grpSpPr>
          <p:sp>
            <p:nvSpPr>
              <p:cNvPr id="1456" name="Google Shape;1456;p66"/>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6"/>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6"/>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6"/>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6"/>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6"/>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6"/>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6"/>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6"/>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66"/>
            <p:cNvGrpSpPr/>
            <p:nvPr/>
          </p:nvGrpSpPr>
          <p:grpSpPr>
            <a:xfrm>
              <a:off x="-222044" y="4207621"/>
              <a:ext cx="1870524" cy="1067180"/>
              <a:chOff x="137276" y="3854024"/>
              <a:chExt cx="1762650" cy="1005635"/>
            </a:xfrm>
          </p:grpSpPr>
          <p:grpSp>
            <p:nvGrpSpPr>
              <p:cNvPr id="1466" name="Google Shape;1466;p66"/>
              <p:cNvGrpSpPr/>
              <p:nvPr/>
            </p:nvGrpSpPr>
            <p:grpSpPr>
              <a:xfrm>
                <a:off x="137276" y="3854024"/>
                <a:ext cx="1762650" cy="1005635"/>
                <a:chOff x="2083436" y="2909224"/>
                <a:chExt cx="2212439" cy="1262250"/>
              </a:xfrm>
            </p:grpSpPr>
            <p:sp>
              <p:nvSpPr>
                <p:cNvPr id="1467" name="Google Shape;1467;p66"/>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6"/>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9" name="Google Shape;1469;p66"/>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66"/>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6"/>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6"/>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74" name="Google Shape;1474;p66"/>
          <p:cNvSpPr txBox="1"/>
          <p:nvPr>
            <p:ph idx="1" type="subTitle"/>
          </p:nvPr>
        </p:nvSpPr>
        <p:spPr>
          <a:xfrm>
            <a:off x="4571850" y="2194300"/>
            <a:ext cx="3852000" cy="155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
        <p:nvSpPr>
          <p:cNvPr id="1475" name="Google Shape;1475;p66"/>
          <p:cNvSpPr txBox="1"/>
          <p:nvPr>
            <p:ph idx="2" type="subTitle"/>
          </p:nvPr>
        </p:nvSpPr>
        <p:spPr>
          <a:xfrm>
            <a:off x="720000" y="1591425"/>
            <a:ext cx="3852000" cy="2154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76" name="Shape 1476"/>
        <p:cNvGrpSpPr/>
        <p:nvPr/>
      </p:nvGrpSpPr>
      <p:grpSpPr>
        <a:xfrm>
          <a:off x="0" y="0"/>
          <a:ext cx="0" cy="0"/>
          <a:chOff x="0" y="0"/>
          <a:chExt cx="0" cy="0"/>
        </a:xfrm>
      </p:grpSpPr>
      <p:grpSp>
        <p:nvGrpSpPr>
          <p:cNvPr id="1477" name="Google Shape;1477;p67"/>
          <p:cNvGrpSpPr/>
          <p:nvPr/>
        </p:nvGrpSpPr>
        <p:grpSpPr>
          <a:xfrm flipH="1">
            <a:off x="-231432" y="-194718"/>
            <a:ext cx="10423391" cy="6350726"/>
            <a:chOff x="-1015917" y="-194718"/>
            <a:chExt cx="10423391" cy="6350726"/>
          </a:xfrm>
        </p:grpSpPr>
        <p:grpSp>
          <p:nvGrpSpPr>
            <p:cNvPr id="1478" name="Google Shape;1478;p67"/>
            <p:cNvGrpSpPr/>
            <p:nvPr/>
          </p:nvGrpSpPr>
          <p:grpSpPr>
            <a:xfrm>
              <a:off x="-1015917" y="3382634"/>
              <a:ext cx="3166609" cy="2773374"/>
              <a:chOff x="781976" y="1381279"/>
              <a:chExt cx="4141524" cy="3627221"/>
            </a:xfrm>
          </p:grpSpPr>
          <p:sp>
            <p:nvSpPr>
              <p:cNvPr id="1479" name="Google Shape;1479;p67"/>
              <p:cNvSpPr/>
              <p:nvPr/>
            </p:nvSpPr>
            <p:spPr>
              <a:xfrm>
                <a:off x="781976" y="1381279"/>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7"/>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67"/>
            <p:cNvGrpSpPr/>
            <p:nvPr/>
          </p:nvGrpSpPr>
          <p:grpSpPr>
            <a:xfrm>
              <a:off x="34350" y="-98106"/>
              <a:ext cx="678875" cy="5339725"/>
              <a:chOff x="1252200" y="-178968"/>
              <a:chExt cx="678875" cy="5339725"/>
            </a:xfrm>
          </p:grpSpPr>
          <p:sp>
            <p:nvSpPr>
              <p:cNvPr id="1482" name="Google Shape;1482;p67"/>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7"/>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7"/>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5" name="Google Shape;1485;p6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6" name="Google Shape;1486;p67"/>
            <p:cNvGrpSpPr/>
            <p:nvPr/>
          </p:nvGrpSpPr>
          <p:grpSpPr>
            <a:xfrm>
              <a:off x="8524800" y="-194718"/>
              <a:ext cx="619200" cy="5338225"/>
              <a:chOff x="8524800" y="-194718"/>
              <a:chExt cx="619200" cy="5338225"/>
            </a:xfrm>
          </p:grpSpPr>
          <p:sp>
            <p:nvSpPr>
              <p:cNvPr id="1487" name="Google Shape;1487;p67"/>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7"/>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7"/>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7"/>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7"/>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7"/>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7"/>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7"/>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7"/>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67"/>
            <p:cNvGrpSpPr/>
            <p:nvPr/>
          </p:nvGrpSpPr>
          <p:grpSpPr>
            <a:xfrm>
              <a:off x="-222044" y="4207621"/>
              <a:ext cx="1870524" cy="1067180"/>
              <a:chOff x="137276" y="3854024"/>
              <a:chExt cx="1762650" cy="1005635"/>
            </a:xfrm>
          </p:grpSpPr>
          <p:grpSp>
            <p:nvGrpSpPr>
              <p:cNvPr id="1497" name="Google Shape;1497;p67"/>
              <p:cNvGrpSpPr/>
              <p:nvPr/>
            </p:nvGrpSpPr>
            <p:grpSpPr>
              <a:xfrm>
                <a:off x="137276" y="3854024"/>
                <a:ext cx="1762650" cy="1005635"/>
                <a:chOff x="2083436" y="2909224"/>
                <a:chExt cx="2212439" cy="1262250"/>
              </a:xfrm>
            </p:grpSpPr>
            <p:sp>
              <p:nvSpPr>
                <p:cNvPr id="1498" name="Google Shape;1498;p67"/>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7"/>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67"/>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1" name="Google Shape;1501;p67"/>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7"/>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7"/>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4" name="Google Shape;1504;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05" name="Google Shape;1505;p67"/>
          <p:cNvSpPr txBox="1"/>
          <p:nvPr>
            <p:ph idx="1" type="subTitle"/>
          </p:nvPr>
        </p:nvSpPr>
        <p:spPr>
          <a:xfrm>
            <a:off x="1229586"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6" name="Google Shape;1506;p67"/>
          <p:cNvSpPr txBox="1"/>
          <p:nvPr>
            <p:ph idx="2" type="subTitle"/>
          </p:nvPr>
        </p:nvSpPr>
        <p:spPr>
          <a:xfrm>
            <a:off x="3524779"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7" name="Google Shape;1507;p67"/>
          <p:cNvSpPr txBox="1"/>
          <p:nvPr>
            <p:ph idx="3" type="subTitle"/>
          </p:nvPr>
        </p:nvSpPr>
        <p:spPr>
          <a:xfrm>
            <a:off x="5820593"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8" name="Google Shape;1508;p67"/>
          <p:cNvSpPr txBox="1"/>
          <p:nvPr>
            <p:ph idx="4" type="subTitle"/>
          </p:nvPr>
        </p:nvSpPr>
        <p:spPr>
          <a:xfrm>
            <a:off x="1229586"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9" name="Google Shape;1509;p67"/>
          <p:cNvSpPr txBox="1"/>
          <p:nvPr>
            <p:ph idx="5" type="subTitle"/>
          </p:nvPr>
        </p:nvSpPr>
        <p:spPr>
          <a:xfrm>
            <a:off x="3524779"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0" name="Google Shape;1510;p67"/>
          <p:cNvSpPr txBox="1"/>
          <p:nvPr>
            <p:ph idx="6" type="subTitle"/>
          </p:nvPr>
        </p:nvSpPr>
        <p:spPr>
          <a:xfrm>
            <a:off x="5820593"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11" name="Shape 1511"/>
        <p:cNvGrpSpPr/>
        <p:nvPr/>
      </p:nvGrpSpPr>
      <p:grpSpPr>
        <a:xfrm>
          <a:off x="0" y="0"/>
          <a:ext cx="0" cy="0"/>
          <a:chOff x="0" y="0"/>
          <a:chExt cx="0" cy="0"/>
        </a:xfrm>
      </p:grpSpPr>
      <p:grpSp>
        <p:nvGrpSpPr>
          <p:cNvPr id="1512" name="Google Shape;1512;p68"/>
          <p:cNvGrpSpPr/>
          <p:nvPr/>
        </p:nvGrpSpPr>
        <p:grpSpPr>
          <a:xfrm>
            <a:off x="-31500" y="445013"/>
            <a:ext cx="9399600" cy="4716226"/>
            <a:chOff x="-31500" y="445013"/>
            <a:chExt cx="9399600" cy="4716226"/>
          </a:xfrm>
        </p:grpSpPr>
        <p:grpSp>
          <p:nvGrpSpPr>
            <p:cNvPr id="1513" name="Google Shape;1513;p68"/>
            <p:cNvGrpSpPr/>
            <p:nvPr/>
          </p:nvGrpSpPr>
          <p:grpSpPr>
            <a:xfrm>
              <a:off x="8218275" y="445013"/>
              <a:ext cx="1149825" cy="4456500"/>
              <a:chOff x="9933750" y="374363"/>
              <a:chExt cx="1149825" cy="4456500"/>
            </a:xfrm>
          </p:grpSpPr>
          <p:sp>
            <p:nvSpPr>
              <p:cNvPr id="1514" name="Google Shape;1514;p68"/>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8"/>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8"/>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8"/>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8"/>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8"/>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8"/>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8"/>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68"/>
            <p:cNvGrpSpPr/>
            <p:nvPr/>
          </p:nvGrpSpPr>
          <p:grpSpPr>
            <a:xfrm>
              <a:off x="-31500" y="580334"/>
              <a:ext cx="915984" cy="3994163"/>
              <a:chOff x="2008200" y="2578500"/>
              <a:chExt cx="446125" cy="1945525"/>
            </a:xfrm>
          </p:grpSpPr>
          <p:sp>
            <p:nvSpPr>
              <p:cNvPr id="1523" name="Google Shape;1523;p68"/>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8"/>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8"/>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8"/>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8"/>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8"/>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8"/>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8"/>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8"/>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8"/>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8"/>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68"/>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8"/>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7" name="Google Shape;1537;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8" name="Google Shape;1538;p68"/>
          <p:cNvSpPr txBox="1"/>
          <p:nvPr>
            <p:ph idx="1" type="subTitle"/>
          </p:nvPr>
        </p:nvSpPr>
        <p:spPr>
          <a:xfrm>
            <a:off x="2343922"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39" name="Google Shape;1539;p68"/>
          <p:cNvSpPr txBox="1"/>
          <p:nvPr>
            <p:ph idx="2" type="subTitle"/>
          </p:nvPr>
        </p:nvSpPr>
        <p:spPr>
          <a:xfrm>
            <a:off x="5932788"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40" name="Google Shape;1540;p68"/>
          <p:cNvSpPr txBox="1"/>
          <p:nvPr>
            <p:ph idx="3" type="subTitle"/>
          </p:nvPr>
        </p:nvSpPr>
        <p:spPr>
          <a:xfrm>
            <a:off x="2343922"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41" name="Google Shape;1541;p68"/>
          <p:cNvSpPr txBox="1"/>
          <p:nvPr>
            <p:ph idx="4" type="subTitle"/>
          </p:nvPr>
        </p:nvSpPr>
        <p:spPr>
          <a:xfrm>
            <a:off x="5932938"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42" name="Google Shape;1542;p68"/>
          <p:cNvSpPr txBox="1"/>
          <p:nvPr>
            <p:ph idx="5" type="subTitle"/>
          </p:nvPr>
        </p:nvSpPr>
        <p:spPr>
          <a:xfrm>
            <a:off x="2343772"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1543" name="Google Shape;1543;p68"/>
          <p:cNvSpPr txBox="1"/>
          <p:nvPr>
            <p:ph idx="6" type="subTitle"/>
          </p:nvPr>
        </p:nvSpPr>
        <p:spPr>
          <a:xfrm>
            <a:off x="2343772"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1544" name="Google Shape;1544;p68"/>
          <p:cNvSpPr txBox="1"/>
          <p:nvPr>
            <p:ph idx="7" type="subTitle"/>
          </p:nvPr>
        </p:nvSpPr>
        <p:spPr>
          <a:xfrm>
            <a:off x="5932787"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1545" name="Google Shape;1545;p68"/>
          <p:cNvSpPr txBox="1"/>
          <p:nvPr>
            <p:ph idx="8" type="subTitle"/>
          </p:nvPr>
        </p:nvSpPr>
        <p:spPr>
          <a:xfrm>
            <a:off x="5932787"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grpSp>
        <p:nvGrpSpPr>
          <p:cNvPr id="1546" name="Google Shape;1546;p68"/>
          <p:cNvGrpSpPr/>
          <p:nvPr/>
        </p:nvGrpSpPr>
        <p:grpSpPr>
          <a:xfrm>
            <a:off x="7365664" y="4003175"/>
            <a:ext cx="2037630" cy="1580487"/>
            <a:chOff x="7365664" y="4003175"/>
            <a:chExt cx="2037630" cy="1580487"/>
          </a:xfrm>
        </p:grpSpPr>
        <p:sp>
          <p:nvSpPr>
            <p:cNvPr id="1547" name="Google Shape;1547;p68"/>
            <p:cNvSpPr/>
            <p:nvPr/>
          </p:nvSpPr>
          <p:spPr>
            <a:xfrm flipH="1">
              <a:off x="7365664" y="4101300"/>
              <a:ext cx="1769086" cy="57268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8"/>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68"/>
          <p:cNvGrpSpPr/>
          <p:nvPr/>
        </p:nvGrpSpPr>
        <p:grpSpPr>
          <a:xfrm flipH="1">
            <a:off x="-486967" y="3338203"/>
            <a:ext cx="1663214" cy="1977830"/>
            <a:chOff x="4234175" y="2958950"/>
            <a:chExt cx="1754075" cy="1384550"/>
          </a:xfrm>
        </p:grpSpPr>
        <p:sp>
          <p:nvSpPr>
            <p:cNvPr id="1550" name="Google Shape;1550;p68"/>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8"/>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52" name="Shape 1552"/>
        <p:cNvGrpSpPr/>
        <p:nvPr/>
      </p:nvGrpSpPr>
      <p:grpSpPr>
        <a:xfrm>
          <a:off x="0" y="0"/>
          <a:ext cx="0" cy="0"/>
          <a:chOff x="0" y="0"/>
          <a:chExt cx="0" cy="0"/>
        </a:xfrm>
      </p:grpSpPr>
      <p:sp>
        <p:nvSpPr>
          <p:cNvPr id="1553" name="Google Shape;1553;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54" name="Google Shape;1554;p69"/>
          <p:cNvSpPr txBox="1"/>
          <p:nvPr>
            <p:ph idx="1" type="subTitle"/>
          </p:nvPr>
        </p:nvSpPr>
        <p:spPr>
          <a:xfrm>
            <a:off x="1238978" y="1815424"/>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5" name="Google Shape;1555;p69"/>
          <p:cNvSpPr txBox="1"/>
          <p:nvPr>
            <p:ph idx="2" type="subTitle"/>
          </p:nvPr>
        </p:nvSpPr>
        <p:spPr>
          <a:xfrm>
            <a:off x="3536390" y="1815424"/>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6" name="Google Shape;1556;p69"/>
          <p:cNvSpPr txBox="1"/>
          <p:nvPr>
            <p:ph idx="3" type="subTitle"/>
          </p:nvPr>
        </p:nvSpPr>
        <p:spPr>
          <a:xfrm>
            <a:off x="1238978" y="3313938"/>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7" name="Google Shape;1557;p69"/>
          <p:cNvSpPr txBox="1"/>
          <p:nvPr>
            <p:ph idx="4" type="subTitle"/>
          </p:nvPr>
        </p:nvSpPr>
        <p:spPr>
          <a:xfrm>
            <a:off x="3536390" y="3313938"/>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8" name="Google Shape;1558;p69"/>
          <p:cNvSpPr txBox="1"/>
          <p:nvPr>
            <p:ph idx="5" type="subTitle"/>
          </p:nvPr>
        </p:nvSpPr>
        <p:spPr>
          <a:xfrm>
            <a:off x="5831330" y="1815424"/>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9" name="Google Shape;1559;p69"/>
          <p:cNvSpPr txBox="1"/>
          <p:nvPr>
            <p:ph idx="6" type="subTitle"/>
          </p:nvPr>
        </p:nvSpPr>
        <p:spPr>
          <a:xfrm>
            <a:off x="5831330" y="3313938"/>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60" name="Google Shape;1560;p69"/>
          <p:cNvSpPr txBox="1"/>
          <p:nvPr>
            <p:ph idx="7" type="subTitle"/>
          </p:nvPr>
        </p:nvSpPr>
        <p:spPr>
          <a:xfrm>
            <a:off x="1237400" y="1553937"/>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1" name="Google Shape;1561;p69"/>
          <p:cNvSpPr txBox="1"/>
          <p:nvPr>
            <p:ph idx="8" type="subTitle"/>
          </p:nvPr>
        </p:nvSpPr>
        <p:spPr>
          <a:xfrm>
            <a:off x="3534811" y="1553937"/>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2" name="Google Shape;1562;p69"/>
          <p:cNvSpPr txBox="1"/>
          <p:nvPr>
            <p:ph idx="9" type="subTitle"/>
          </p:nvPr>
        </p:nvSpPr>
        <p:spPr>
          <a:xfrm>
            <a:off x="5829749" y="1553937"/>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3" name="Google Shape;1563;p69"/>
          <p:cNvSpPr txBox="1"/>
          <p:nvPr>
            <p:ph idx="13" type="subTitle"/>
          </p:nvPr>
        </p:nvSpPr>
        <p:spPr>
          <a:xfrm>
            <a:off x="1237400" y="3051314"/>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4" name="Google Shape;1564;p69"/>
          <p:cNvSpPr txBox="1"/>
          <p:nvPr>
            <p:ph idx="14" type="subTitle"/>
          </p:nvPr>
        </p:nvSpPr>
        <p:spPr>
          <a:xfrm>
            <a:off x="3534811" y="3051314"/>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5" name="Google Shape;1565;p69"/>
          <p:cNvSpPr txBox="1"/>
          <p:nvPr>
            <p:ph idx="15" type="subTitle"/>
          </p:nvPr>
        </p:nvSpPr>
        <p:spPr>
          <a:xfrm>
            <a:off x="5829749" y="3051314"/>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566" name="Google Shape;1566;p69"/>
          <p:cNvGrpSpPr/>
          <p:nvPr/>
        </p:nvGrpSpPr>
        <p:grpSpPr>
          <a:xfrm>
            <a:off x="-1446794" y="-194718"/>
            <a:ext cx="10854268" cy="6389043"/>
            <a:chOff x="-1446794" y="-194718"/>
            <a:chExt cx="10854268" cy="6389043"/>
          </a:xfrm>
        </p:grpSpPr>
        <p:grpSp>
          <p:nvGrpSpPr>
            <p:cNvPr id="1567" name="Google Shape;1567;p69"/>
            <p:cNvGrpSpPr/>
            <p:nvPr/>
          </p:nvGrpSpPr>
          <p:grpSpPr>
            <a:xfrm>
              <a:off x="-1446794" y="3236799"/>
              <a:ext cx="3615316" cy="2957526"/>
              <a:chOff x="218444" y="1190545"/>
              <a:chExt cx="4728375" cy="3868069"/>
            </a:xfrm>
          </p:grpSpPr>
          <p:sp>
            <p:nvSpPr>
              <p:cNvPr id="1568" name="Google Shape;1568;p69"/>
              <p:cNvSpPr/>
              <p:nvPr/>
            </p:nvSpPr>
            <p:spPr>
              <a:xfrm>
                <a:off x="218444" y="1190545"/>
                <a:ext cx="3990595" cy="2968018"/>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9"/>
              <p:cNvSpPr/>
              <p:nvPr/>
            </p:nvSpPr>
            <p:spPr>
              <a:xfrm>
                <a:off x="492505" y="1302479"/>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69"/>
            <p:cNvGrpSpPr/>
            <p:nvPr/>
          </p:nvGrpSpPr>
          <p:grpSpPr>
            <a:xfrm>
              <a:off x="34350" y="-98106"/>
              <a:ext cx="678875" cy="5339725"/>
              <a:chOff x="1252200" y="-178968"/>
              <a:chExt cx="678875" cy="5339725"/>
            </a:xfrm>
          </p:grpSpPr>
          <p:sp>
            <p:nvSpPr>
              <p:cNvPr id="1571" name="Google Shape;1571;p69"/>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9"/>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9"/>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6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5" name="Google Shape;1575;p69"/>
            <p:cNvGrpSpPr/>
            <p:nvPr/>
          </p:nvGrpSpPr>
          <p:grpSpPr>
            <a:xfrm>
              <a:off x="8524800" y="-194718"/>
              <a:ext cx="619200" cy="5338225"/>
              <a:chOff x="8524800" y="-194718"/>
              <a:chExt cx="619200" cy="5338225"/>
            </a:xfrm>
          </p:grpSpPr>
          <p:sp>
            <p:nvSpPr>
              <p:cNvPr id="1576" name="Google Shape;1576;p69"/>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9"/>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9"/>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9"/>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9"/>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9"/>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9"/>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9"/>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9"/>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69"/>
            <p:cNvGrpSpPr/>
            <p:nvPr/>
          </p:nvGrpSpPr>
          <p:grpSpPr>
            <a:xfrm>
              <a:off x="-222044" y="4207621"/>
              <a:ext cx="1870524" cy="1067180"/>
              <a:chOff x="137276" y="3854024"/>
              <a:chExt cx="1762650" cy="1005635"/>
            </a:xfrm>
          </p:grpSpPr>
          <p:grpSp>
            <p:nvGrpSpPr>
              <p:cNvPr id="1586" name="Google Shape;1586;p69"/>
              <p:cNvGrpSpPr/>
              <p:nvPr/>
            </p:nvGrpSpPr>
            <p:grpSpPr>
              <a:xfrm>
                <a:off x="137276" y="3854024"/>
                <a:ext cx="1762650" cy="1005635"/>
                <a:chOff x="2083436" y="2909224"/>
                <a:chExt cx="2212439" cy="1262250"/>
              </a:xfrm>
            </p:grpSpPr>
            <p:sp>
              <p:nvSpPr>
                <p:cNvPr id="1587" name="Google Shape;1587;p69"/>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9"/>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9" name="Google Shape;1589;p69"/>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0" name="Google Shape;1590;p69"/>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9"/>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9"/>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93" name="Shape 1593"/>
        <p:cNvGrpSpPr/>
        <p:nvPr/>
      </p:nvGrpSpPr>
      <p:grpSpPr>
        <a:xfrm>
          <a:off x="0" y="0"/>
          <a:ext cx="0" cy="0"/>
          <a:chOff x="0" y="0"/>
          <a:chExt cx="0" cy="0"/>
        </a:xfrm>
      </p:grpSpPr>
      <p:grpSp>
        <p:nvGrpSpPr>
          <p:cNvPr id="1594" name="Google Shape;1594;p70"/>
          <p:cNvGrpSpPr/>
          <p:nvPr/>
        </p:nvGrpSpPr>
        <p:grpSpPr>
          <a:xfrm>
            <a:off x="-26200" y="4109840"/>
            <a:ext cx="9196375" cy="1053048"/>
            <a:chOff x="100" y="4108190"/>
            <a:chExt cx="9196375" cy="1053048"/>
          </a:xfrm>
        </p:grpSpPr>
        <p:sp>
          <p:nvSpPr>
            <p:cNvPr id="1595" name="Google Shape;1595;p7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70"/>
            <p:cNvGrpSpPr/>
            <p:nvPr/>
          </p:nvGrpSpPr>
          <p:grpSpPr>
            <a:xfrm flipH="1">
              <a:off x="4155950" y="4108190"/>
              <a:ext cx="5040525" cy="1052550"/>
              <a:chOff x="1900275" y="4474575"/>
              <a:chExt cx="5040525" cy="1052550"/>
            </a:xfrm>
          </p:grpSpPr>
          <p:sp>
            <p:nvSpPr>
              <p:cNvPr id="1597" name="Google Shape;1597;p70"/>
              <p:cNvSpPr/>
              <p:nvPr/>
            </p:nvSpPr>
            <p:spPr>
              <a:xfrm>
                <a:off x="4247800" y="5053975"/>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0"/>
              <p:cNvSpPr/>
              <p:nvPr/>
            </p:nvSpPr>
            <p:spPr>
              <a:xfrm>
                <a:off x="1900275" y="44745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99" name="Google Shape;1599;p70"/>
          <p:cNvSpPr txBox="1"/>
          <p:nvPr>
            <p:ph hasCustomPrompt="1" type="title"/>
          </p:nvPr>
        </p:nvSpPr>
        <p:spPr>
          <a:xfrm>
            <a:off x="713225" y="745538"/>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00" name="Google Shape;1600;p70"/>
          <p:cNvSpPr txBox="1"/>
          <p:nvPr>
            <p:ph idx="1" type="subTitle"/>
          </p:nvPr>
        </p:nvSpPr>
        <p:spPr>
          <a:xfrm>
            <a:off x="713225" y="1424806"/>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601" name="Google Shape;1601;p70"/>
          <p:cNvSpPr txBox="1"/>
          <p:nvPr>
            <p:ph hasCustomPrompt="1" idx="2" type="title"/>
          </p:nvPr>
        </p:nvSpPr>
        <p:spPr>
          <a:xfrm>
            <a:off x="713225" y="2041954"/>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02" name="Google Shape;1602;p70"/>
          <p:cNvSpPr txBox="1"/>
          <p:nvPr>
            <p:ph idx="3" type="subTitle"/>
          </p:nvPr>
        </p:nvSpPr>
        <p:spPr>
          <a:xfrm>
            <a:off x="713225" y="2723794"/>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603" name="Google Shape;1603;p70"/>
          <p:cNvSpPr txBox="1"/>
          <p:nvPr>
            <p:ph hasCustomPrompt="1" idx="4" type="title"/>
          </p:nvPr>
        </p:nvSpPr>
        <p:spPr>
          <a:xfrm>
            <a:off x="713225" y="3340946"/>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04" name="Google Shape;1604;p70"/>
          <p:cNvSpPr txBox="1"/>
          <p:nvPr>
            <p:ph idx="5" type="subTitle"/>
          </p:nvPr>
        </p:nvSpPr>
        <p:spPr>
          <a:xfrm>
            <a:off x="713225" y="4025357"/>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605" name="Shape 1605"/>
        <p:cNvGrpSpPr/>
        <p:nvPr/>
      </p:nvGrpSpPr>
      <p:grpSpPr>
        <a:xfrm>
          <a:off x="0" y="0"/>
          <a:ext cx="0" cy="0"/>
          <a:chOff x="0" y="0"/>
          <a:chExt cx="0" cy="0"/>
        </a:xfrm>
      </p:grpSpPr>
      <p:sp>
        <p:nvSpPr>
          <p:cNvPr id="1606" name="Google Shape;1606;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607" name="Google Shape;1607;p71"/>
          <p:cNvGrpSpPr/>
          <p:nvPr/>
        </p:nvGrpSpPr>
        <p:grpSpPr>
          <a:xfrm>
            <a:off x="-389398" y="445013"/>
            <a:ext cx="9833698" cy="5138650"/>
            <a:chOff x="-389398" y="445013"/>
            <a:chExt cx="9833698" cy="5138650"/>
          </a:xfrm>
        </p:grpSpPr>
        <p:sp>
          <p:nvSpPr>
            <p:cNvPr id="1608" name="Google Shape;1608;p71"/>
            <p:cNvSpPr/>
            <p:nvPr/>
          </p:nvSpPr>
          <p:spPr>
            <a:xfrm flipH="1">
              <a:off x="7280814" y="4208471"/>
              <a:ext cx="1853934" cy="63790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9" name="Google Shape;1609;p71"/>
            <p:cNvGrpSpPr/>
            <p:nvPr/>
          </p:nvGrpSpPr>
          <p:grpSpPr>
            <a:xfrm>
              <a:off x="-31500" y="445013"/>
              <a:ext cx="9475800" cy="4716226"/>
              <a:chOff x="-31500" y="445013"/>
              <a:chExt cx="9475800" cy="4716226"/>
            </a:xfrm>
          </p:grpSpPr>
          <p:grpSp>
            <p:nvGrpSpPr>
              <p:cNvPr id="1610" name="Google Shape;1610;p71"/>
              <p:cNvGrpSpPr/>
              <p:nvPr/>
            </p:nvGrpSpPr>
            <p:grpSpPr>
              <a:xfrm>
                <a:off x="8294475" y="445013"/>
                <a:ext cx="1149825" cy="4456500"/>
                <a:chOff x="10009950" y="374363"/>
                <a:chExt cx="1149825" cy="4456500"/>
              </a:xfrm>
            </p:grpSpPr>
            <p:sp>
              <p:nvSpPr>
                <p:cNvPr id="1611" name="Google Shape;1611;p71"/>
                <p:cNvSpPr/>
                <p:nvPr/>
              </p:nvSpPr>
              <p:spPr>
                <a:xfrm>
                  <a:off x="107037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1"/>
                <p:cNvSpPr/>
                <p:nvPr/>
              </p:nvSpPr>
              <p:spPr>
                <a:xfrm>
                  <a:off x="109399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1"/>
                <p:cNvSpPr/>
                <p:nvPr/>
              </p:nvSpPr>
              <p:spPr>
                <a:xfrm>
                  <a:off x="100099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71"/>
              <p:cNvGrpSpPr/>
              <p:nvPr/>
            </p:nvGrpSpPr>
            <p:grpSpPr>
              <a:xfrm>
                <a:off x="-31500" y="580334"/>
                <a:ext cx="744035" cy="3994163"/>
                <a:chOff x="2008200" y="2578500"/>
                <a:chExt cx="362378" cy="1945525"/>
              </a:xfrm>
            </p:grpSpPr>
            <p:sp>
              <p:nvSpPr>
                <p:cNvPr id="1620" name="Google Shape;1620;p7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1"/>
                <p:cNvSpPr/>
                <p:nvPr/>
              </p:nvSpPr>
              <p:spPr>
                <a:xfrm>
                  <a:off x="2024403"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1"/>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1"/>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1"/>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1"/>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1" name="Google Shape;1631;p7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71"/>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5" name="Google Shape;1635;p71"/>
            <p:cNvGrpSpPr/>
            <p:nvPr/>
          </p:nvGrpSpPr>
          <p:grpSpPr>
            <a:xfrm flipH="1">
              <a:off x="-389398" y="3693606"/>
              <a:ext cx="1364320" cy="1622416"/>
              <a:chOff x="4234175" y="2958950"/>
              <a:chExt cx="1754075" cy="1384550"/>
            </a:xfrm>
          </p:grpSpPr>
          <p:sp>
            <p:nvSpPr>
              <p:cNvPr id="1636" name="Google Shape;1636;p71"/>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1"/>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638" name="Shape 1638"/>
        <p:cNvGrpSpPr/>
        <p:nvPr/>
      </p:nvGrpSpPr>
      <p:grpSpPr>
        <a:xfrm>
          <a:off x="0" y="0"/>
          <a:ext cx="0" cy="0"/>
          <a:chOff x="0" y="0"/>
          <a:chExt cx="0" cy="0"/>
        </a:xfrm>
      </p:grpSpPr>
      <p:grpSp>
        <p:nvGrpSpPr>
          <p:cNvPr id="1639" name="Google Shape;1639;p72"/>
          <p:cNvGrpSpPr/>
          <p:nvPr/>
        </p:nvGrpSpPr>
        <p:grpSpPr>
          <a:xfrm>
            <a:off x="-744125" y="-194718"/>
            <a:ext cx="10404199" cy="6072496"/>
            <a:chOff x="-744125" y="-194718"/>
            <a:chExt cx="10404199" cy="6072496"/>
          </a:xfrm>
        </p:grpSpPr>
        <p:sp>
          <p:nvSpPr>
            <p:cNvPr id="1640" name="Google Shape;1640;p72"/>
            <p:cNvSpPr/>
            <p:nvPr/>
          </p:nvSpPr>
          <p:spPr>
            <a:xfrm>
              <a:off x="-744125" y="3487300"/>
              <a:ext cx="2834812" cy="2390478"/>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72"/>
            <p:cNvGrpSpPr/>
            <p:nvPr/>
          </p:nvGrpSpPr>
          <p:grpSpPr>
            <a:xfrm>
              <a:off x="34350" y="-98106"/>
              <a:ext cx="678875" cy="5339725"/>
              <a:chOff x="1252200" y="-178968"/>
              <a:chExt cx="678875" cy="5339725"/>
            </a:xfrm>
          </p:grpSpPr>
          <p:sp>
            <p:nvSpPr>
              <p:cNvPr id="1642" name="Google Shape;1642;p72"/>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2"/>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2"/>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7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6" name="Google Shape;1646;p72"/>
            <p:cNvGrpSpPr/>
            <p:nvPr/>
          </p:nvGrpSpPr>
          <p:grpSpPr>
            <a:xfrm>
              <a:off x="8524800" y="-194718"/>
              <a:ext cx="619200" cy="5338225"/>
              <a:chOff x="8524800" y="-194718"/>
              <a:chExt cx="619200" cy="5338225"/>
            </a:xfrm>
          </p:grpSpPr>
          <p:sp>
            <p:nvSpPr>
              <p:cNvPr id="1647" name="Google Shape;1647;p72"/>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2"/>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2"/>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2"/>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2"/>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2"/>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2"/>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2"/>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2"/>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72"/>
            <p:cNvGrpSpPr/>
            <p:nvPr/>
          </p:nvGrpSpPr>
          <p:grpSpPr>
            <a:xfrm>
              <a:off x="-222044" y="4207621"/>
              <a:ext cx="1458099" cy="1067180"/>
              <a:chOff x="137276" y="3854024"/>
              <a:chExt cx="1374010" cy="1005635"/>
            </a:xfrm>
          </p:grpSpPr>
          <p:grpSp>
            <p:nvGrpSpPr>
              <p:cNvPr id="1657" name="Google Shape;1657;p72"/>
              <p:cNvGrpSpPr/>
              <p:nvPr/>
            </p:nvGrpSpPr>
            <p:grpSpPr>
              <a:xfrm>
                <a:off x="137276" y="3854024"/>
                <a:ext cx="1374010" cy="1005635"/>
                <a:chOff x="2083436" y="2909224"/>
                <a:chExt cx="1724626" cy="1262250"/>
              </a:xfrm>
            </p:grpSpPr>
            <p:sp>
              <p:nvSpPr>
                <p:cNvPr id="1658" name="Google Shape;1658;p72"/>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2"/>
                <p:cNvSpPr/>
                <p:nvPr/>
              </p:nvSpPr>
              <p:spPr>
                <a:xfrm>
                  <a:off x="2811413" y="3158697"/>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72"/>
              <p:cNvSpPr/>
              <p:nvPr/>
            </p:nvSpPr>
            <p:spPr>
              <a:xfrm>
                <a:off x="778421" y="4304149"/>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 name="Google Shape;1661;p72"/>
            <p:cNvSpPr/>
            <p:nvPr/>
          </p:nvSpPr>
          <p:spPr>
            <a:xfrm flipH="1" rot="-1145938">
              <a:off x="8227427" y="36421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2"/>
            <p:cNvSpPr/>
            <p:nvPr/>
          </p:nvSpPr>
          <p:spPr>
            <a:xfrm>
              <a:off x="7172775" y="4329721"/>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2"/>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665" name="Shape 1665"/>
        <p:cNvGrpSpPr/>
        <p:nvPr/>
      </p:nvGrpSpPr>
      <p:grpSpPr>
        <a:xfrm>
          <a:off x="0" y="0"/>
          <a:ext cx="0" cy="0"/>
          <a:chOff x="0" y="0"/>
          <a:chExt cx="0" cy="0"/>
        </a:xfrm>
      </p:grpSpPr>
      <p:grpSp>
        <p:nvGrpSpPr>
          <p:cNvPr id="1666" name="Google Shape;1666;p73"/>
          <p:cNvGrpSpPr/>
          <p:nvPr/>
        </p:nvGrpSpPr>
        <p:grpSpPr>
          <a:xfrm flipH="1">
            <a:off x="-382382" y="445013"/>
            <a:ext cx="9580991" cy="4793942"/>
            <a:chOff x="-31500" y="445013"/>
            <a:chExt cx="9580991" cy="4793942"/>
          </a:xfrm>
        </p:grpSpPr>
        <p:grpSp>
          <p:nvGrpSpPr>
            <p:cNvPr id="1667" name="Google Shape;1667;p73"/>
            <p:cNvGrpSpPr/>
            <p:nvPr/>
          </p:nvGrpSpPr>
          <p:grpSpPr>
            <a:xfrm>
              <a:off x="8036844" y="445013"/>
              <a:ext cx="1512647" cy="4456500"/>
              <a:chOff x="9752319" y="374363"/>
              <a:chExt cx="1512647" cy="4456500"/>
            </a:xfrm>
          </p:grpSpPr>
          <p:sp>
            <p:nvSpPr>
              <p:cNvPr id="1668" name="Google Shape;1668;p73"/>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3"/>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3"/>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73"/>
            <p:cNvGrpSpPr/>
            <p:nvPr/>
          </p:nvGrpSpPr>
          <p:grpSpPr>
            <a:xfrm>
              <a:off x="-31500" y="580334"/>
              <a:ext cx="839784" cy="3994163"/>
              <a:chOff x="2008200" y="2578500"/>
              <a:chExt cx="409012" cy="1945525"/>
            </a:xfrm>
          </p:grpSpPr>
          <p:sp>
            <p:nvSpPr>
              <p:cNvPr id="1677" name="Google Shape;1677;p7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3"/>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3"/>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3"/>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3"/>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3"/>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8" name="Google Shape;1688;p73"/>
            <p:cNvSpPr/>
            <p:nvPr/>
          </p:nvSpPr>
          <p:spPr>
            <a:xfrm>
              <a:off x="-1" y="4520235"/>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3"/>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1" name="Google Shape;1691;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92" name="Google Shape;1692;p73"/>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3" name="Google Shape;1693;p73"/>
          <p:cNvGrpSpPr/>
          <p:nvPr/>
        </p:nvGrpSpPr>
        <p:grpSpPr>
          <a:xfrm>
            <a:off x="8218609" y="3338203"/>
            <a:ext cx="1663214" cy="1977830"/>
            <a:chOff x="4395742" y="2958950"/>
            <a:chExt cx="1754075" cy="1384550"/>
          </a:xfrm>
        </p:grpSpPr>
        <p:sp>
          <p:nvSpPr>
            <p:cNvPr id="1694" name="Google Shape;1694;p73"/>
            <p:cNvSpPr/>
            <p:nvPr/>
          </p:nvSpPr>
          <p:spPr>
            <a:xfrm>
              <a:off x="4395742"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3"/>
            <p:cNvSpPr/>
            <p:nvPr/>
          </p:nvSpPr>
          <p:spPr>
            <a:xfrm>
              <a:off x="4914967"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96" name="Shape 1696"/>
        <p:cNvGrpSpPr/>
        <p:nvPr/>
      </p:nvGrpSpPr>
      <p:grpSpPr>
        <a:xfrm>
          <a:off x="0" y="0"/>
          <a:ext cx="0" cy="0"/>
          <a:chOff x="0" y="0"/>
          <a:chExt cx="0" cy="0"/>
        </a:xfrm>
      </p:grpSpPr>
      <p:grpSp>
        <p:nvGrpSpPr>
          <p:cNvPr id="1697" name="Google Shape;1697;p74"/>
          <p:cNvGrpSpPr/>
          <p:nvPr/>
        </p:nvGrpSpPr>
        <p:grpSpPr>
          <a:xfrm flipH="1">
            <a:off x="-11164" y="4430150"/>
            <a:ext cx="9228771" cy="710200"/>
            <a:chOff x="1901275" y="4812450"/>
            <a:chExt cx="9228771" cy="710200"/>
          </a:xfrm>
        </p:grpSpPr>
        <p:sp>
          <p:nvSpPr>
            <p:cNvPr id="1698" name="Google Shape;1698;p74"/>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4"/>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0" name="Google Shape;1700;p74"/>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7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01" name="Google Shape;1701;p74"/>
          <p:cNvSpPr txBox="1"/>
          <p:nvPr>
            <p:ph idx="1" type="subTitle"/>
          </p:nvPr>
        </p:nvSpPr>
        <p:spPr>
          <a:xfrm>
            <a:off x="722428" y="1654946"/>
            <a:ext cx="3824400" cy="95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02" name="Google Shape;1702;p74"/>
          <p:cNvSpPr txBox="1"/>
          <p:nvPr/>
        </p:nvSpPr>
        <p:spPr>
          <a:xfrm>
            <a:off x="722428" y="3274467"/>
            <a:ext cx="3612000" cy="68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b="1" sz="1000" u="sng">
              <a:solidFill>
                <a:schemeClr val="dk1"/>
              </a:solidFill>
              <a:latin typeface="DM Sans"/>
              <a:ea typeface="DM Sans"/>
              <a:cs typeface="DM Sans"/>
              <a:sym typeface="DM San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03" name="Shape 1703"/>
        <p:cNvGrpSpPr/>
        <p:nvPr/>
      </p:nvGrpSpPr>
      <p:grpSpPr>
        <a:xfrm>
          <a:off x="0" y="0"/>
          <a:ext cx="0" cy="0"/>
          <a:chOff x="0" y="0"/>
          <a:chExt cx="0" cy="0"/>
        </a:xfrm>
      </p:grpSpPr>
      <p:grpSp>
        <p:nvGrpSpPr>
          <p:cNvPr id="1704" name="Google Shape;1704;p75"/>
          <p:cNvGrpSpPr/>
          <p:nvPr/>
        </p:nvGrpSpPr>
        <p:grpSpPr>
          <a:xfrm flipH="1">
            <a:off x="-382382" y="445013"/>
            <a:ext cx="9580991" cy="4716229"/>
            <a:chOff x="-31500" y="445013"/>
            <a:chExt cx="9580991" cy="4716229"/>
          </a:xfrm>
        </p:grpSpPr>
        <p:grpSp>
          <p:nvGrpSpPr>
            <p:cNvPr id="1705" name="Google Shape;1705;p75"/>
            <p:cNvGrpSpPr/>
            <p:nvPr/>
          </p:nvGrpSpPr>
          <p:grpSpPr>
            <a:xfrm>
              <a:off x="8036844" y="445013"/>
              <a:ext cx="1512647" cy="4456500"/>
              <a:chOff x="9752319" y="374363"/>
              <a:chExt cx="1512647" cy="4456500"/>
            </a:xfrm>
          </p:grpSpPr>
          <p:sp>
            <p:nvSpPr>
              <p:cNvPr id="1706" name="Google Shape;1706;p75"/>
              <p:cNvSpPr/>
              <p:nvPr/>
            </p:nvSpPr>
            <p:spPr>
              <a:xfrm rot="-343662">
                <a:off x="10590479" y="2291773"/>
                <a:ext cx="255148" cy="465497"/>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5"/>
              <p:cNvSpPr/>
              <p:nvPr/>
            </p:nvSpPr>
            <p:spPr>
              <a:xfrm rot="-343662">
                <a:off x="10714298" y="1158447"/>
                <a:ext cx="102474" cy="474971"/>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5"/>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5"/>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5"/>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5"/>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5"/>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5"/>
              <p:cNvSpPr/>
              <p:nvPr/>
            </p:nvSpPr>
            <p:spPr>
              <a:xfrm rot="-343662">
                <a:off x="9933734" y="1059357"/>
                <a:ext cx="1149816" cy="3693072"/>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75"/>
            <p:cNvGrpSpPr/>
            <p:nvPr/>
          </p:nvGrpSpPr>
          <p:grpSpPr>
            <a:xfrm>
              <a:off x="-31500" y="580334"/>
              <a:ext cx="839784" cy="3994163"/>
              <a:chOff x="2008200" y="2578500"/>
              <a:chExt cx="409012" cy="1945525"/>
            </a:xfrm>
          </p:grpSpPr>
          <p:sp>
            <p:nvSpPr>
              <p:cNvPr id="1715" name="Google Shape;1715;p7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5"/>
              <p:cNvSpPr/>
              <p:nvPr/>
            </p:nvSpPr>
            <p:spPr>
              <a:xfrm>
                <a:off x="2071037"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5"/>
              <p:cNvSpPr/>
              <p:nvPr/>
            </p:nvSpPr>
            <p:spPr>
              <a:xfrm>
                <a:off x="2159562"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5"/>
              <p:cNvSpPr/>
              <p:nvPr/>
            </p:nvSpPr>
            <p:spPr>
              <a:xfrm>
                <a:off x="2016337"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5"/>
              <p:cNvSpPr/>
              <p:nvPr/>
            </p:nvSpPr>
            <p:spPr>
              <a:xfrm>
                <a:off x="2030262"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5"/>
              <p:cNvSpPr/>
              <p:nvPr/>
            </p:nvSpPr>
            <p:spPr>
              <a:xfrm>
                <a:off x="2095412"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6" name="Google Shape;1726;p7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5"/>
            <p:cNvSpPr/>
            <p:nvPr/>
          </p:nvSpPr>
          <p:spPr>
            <a:xfrm>
              <a:off x="92" y="4670350"/>
              <a:ext cx="9250483"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9" name="Google Shape;1729;p75"/>
          <p:cNvSpPr/>
          <p:nvPr/>
        </p:nvSpPr>
        <p:spPr>
          <a:xfrm>
            <a:off x="-29775" y="4048776"/>
            <a:ext cx="2878618" cy="1161248"/>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75"/>
          <p:cNvGrpSpPr/>
          <p:nvPr/>
        </p:nvGrpSpPr>
        <p:grpSpPr>
          <a:xfrm>
            <a:off x="8065411" y="3338203"/>
            <a:ext cx="1663214" cy="1977830"/>
            <a:chOff x="4234175" y="2958950"/>
            <a:chExt cx="1754075" cy="1384550"/>
          </a:xfrm>
        </p:grpSpPr>
        <p:sp>
          <p:nvSpPr>
            <p:cNvPr id="1731" name="Google Shape;1731;p75"/>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5"/>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733" name="Shape 1733"/>
        <p:cNvGrpSpPr/>
        <p:nvPr/>
      </p:nvGrpSpPr>
      <p:grpSpPr>
        <a:xfrm>
          <a:off x="0" y="0"/>
          <a:ext cx="0" cy="0"/>
          <a:chOff x="0" y="0"/>
          <a:chExt cx="0" cy="0"/>
        </a:xfrm>
      </p:grpSpPr>
      <p:grpSp>
        <p:nvGrpSpPr>
          <p:cNvPr id="1734" name="Google Shape;1734;p76"/>
          <p:cNvGrpSpPr/>
          <p:nvPr/>
        </p:nvGrpSpPr>
        <p:grpSpPr>
          <a:xfrm>
            <a:off x="-11175" y="607160"/>
            <a:ext cx="11669620" cy="6478466"/>
            <a:chOff x="-11175" y="607160"/>
            <a:chExt cx="11669620" cy="6478466"/>
          </a:xfrm>
        </p:grpSpPr>
        <p:sp>
          <p:nvSpPr>
            <p:cNvPr id="1735" name="Google Shape;1735;p76"/>
            <p:cNvSpPr/>
            <p:nvPr/>
          </p:nvSpPr>
          <p:spPr>
            <a:xfrm>
              <a:off x="4841850" y="891350"/>
              <a:ext cx="4302118"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6" name="Google Shape;1736;p76"/>
            <p:cNvGrpSpPr/>
            <p:nvPr/>
          </p:nvGrpSpPr>
          <p:grpSpPr>
            <a:xfrm>
              <a:off x="1000" y="806175"/>
              <a:ext cx="9144299" cy="3772500"/>
              <a:chOff x="1000" y="425175"/>
              <a:chExt cx="9960025" cy="3772500"/>
            </a:xfrm>
          </p:grpSpPr>
          <p:sp>
            <p:nvSpPr>
              <p:cNvPr id="1737" name="Google Shape;1737;p76"/>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6"/>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6"/>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0" name="Google Shape;1740;p76"/>
            <p:cNvGrpSpPr/>
            <p:nvPr/>
          </p:nvGrpSpPr>
          <p:grpSpPr>
            <a:xfrm flipH="1">
              <a:off x="4905029" y="607160"/>
              <a:ext cx="6753416" cy="6478466"/>
              <a:chOff x="-539564" y="989460"/>
              <a:chExt cx="6753416" cy="6478466"/>
            </a:xfrm>
          </p:grpSpPr>
          <p:sp>
            <p:nvSpPr>
              <p:cNvPr id="1741" name="Google Shape;1741;p76"/>
              <p:cNvSpPr/>
              <p:nvPr/>
            </p:nvSpPr>
            <p:spPr>
              <a:xfrm flipH="1" rot="1325064">
                <a:off x="172808" y="1814013"/>
                <a:ext cx="5328672" cy="4829359"/>
              </a:xfrm>
              <a:custGeom>
                <a:rect b="b" l="l" r="r" t="t"/>
                <a:pathLst>
                  <a:path extrusionOk="0" h="193160" w="213131">
                    <a:moveTo>
                      <a:pt x="111499" y="1"/>
                    </a:moveTo>
                    <a:lnTo>
                      <a:pt x="111499" y="1"/>
                    </a:lnTo>
                    <a:cubicBezTo>
                      <a:pt x="108734" y="379"/>
                      <a:pt x="105829" y="1513"/>
                      <a:pt x="106088" y="4735"/>
                    </a:cubicBezTo>
                    <a:cubicBezTo>
                      <a:pt x="107341" y="21803"/>
                      <a:pt x="98569" y="18362"/>
                      <a:pt x="94212" y="22778"/>
                    </a:cubicBezTo>
                    <a:cubicBezTo>
                      <a:pt x="93118" y="23872"/>
                      <a:pt x="92402" y="24548"/>
                      <a:pt x="91904" y="24727"/>
                    </a:cubicBezTo>
                    <a:cubicBezTo>
                      <a:pt x="91904" y="24727"/>
                      <a:pt x="85201" y="29840"/>
                      <a:pt x="82774" y="34137"/>
                    </a:cubicBezTo>
                    <a:cubicBezTo>
                      <a:pt x="82385" y="34833"/>
                      <a:pt x="82099" y="35131"/>
                      <a:pt x="81904" y="35131"/>
                    </a:cubicBezTo>
                    <a:cubicBezTo>
                      <a:pt x="80892" y="35131"/>
                      <a:pt x="82351" y="27093"/>
                      <a:pt x="84803" y="25225"/>
                    </a:cubicBezTo>
                    <a:cubicBezTo>
                      <a:pt x="84803" y="25225"/>
                      <a:pt x="84798" y="25225"/>
                      <a:pt x="84789" y="25225"/>
                    </a:cubicBezTo>
                    <a:cubicBezTo>
                      <a:pt x="84378" y="25225"/>
                      <a:pt x="75027" y="25301"/>
                      <a:pt x="76408" y="32247"/>
                    </a:cubicBezTo>
                    <a:cubicBezTo>
                      <a:pt x="77840" y="39369"/>
                      <a:pt x="80188" y="41139"/>
                      <a:pt x="75811" y="44640"/>
                    </a:cubicBezTo>
                    <a:cubicBezTo>
                      <a:pt x="74160" y="45973"/>
                      <a:pt x="72211" y="48519"/>
                      <a:pt x="70798" y="51324"/>
                    </a:cubicBezTo>
                    <a:cubicBezTo>
                      <a:pt x="69605" y="49335"/>
                      <a:pt x="68312" y="48340"/>
                      <a:pt x="68252" y="44481"/>
                    </a:cubicBezTo>
                    <a:cubicBezTo>
                      <a:pt x="68212" y="39647"/>
                      <a:pt x="73126" y="40980"/>
                      <a:pt x="72509" y="36683"/>
                    </a:cubicBezTo>
                    <a:cubicBezTo>
                      <a:pt x="71892" y="32386"/>
                      <a:pt x="70699" y="31491"/>
                      <a:pt x="70699" y="31491"/>
                    </a:cubicBezTo>
                    <a:cubicBezTo>
                      <a:pt x="68232" y="35310"/>
                      <a:pt x="68053" y="31352"/>
                      <a:pt x="65646" y="36106"/>
                    </a:cubicBezTo>
                    <a:cubicBezTo>
                      <a:pt x="63265" y="40810"/>
                      <a:pt x="62733" y="43567"/>
                      <a:pt x="60159" y="43567"/>
                    </a:cubicBezTo>
                    <a:cubicBezTo>
                      <a:pt x="60132" y="43567"/>
                      <a:pt x="60104" y="43567"/>
                      <a:pt x="60076" y="43566"/>
                    </a:cubicBezTo>
                    <a:cubicBezTo>
                      <a:pt x="57450" y="43486"/>
                      <a:pt x="57669" y="36683"/>
                      <a:pt x="61628" y="33421"/>
                    </a:cubicBezTo>
                    <a:cubicBezTo>
                      <a:pt x="65566" y="30158"/>
                      <a:pt x="63856" y="25683"/>
                      <a:pt x="63856" y="25682"/>
                    </a:cubicBezTo>
                    <a:lnTo>
                      <a:pt x="63856" y="25682"/>
                    </a:lnTo>
                    <a:cubicBezTo>
                      <a:pt x="63856" y="25682"/>
                      <a:pt x="62462" y="26449"/>
                      <a:pt x="61024" y="26449"/>
                    </a:cubicBezTo>
                    <a:cubicBezTo>
                      <a:pt x="60288" y="26449"/>
                      <a:pt x="59541" y="26248"/>
                      <a:pt x="58962" y="25643"/>
                    </a:cubicBezTo>
                    <a:cubicBezTo>
                      <a:pt x="57271" y="23832"/>
                      <a:pt x="64631" y="19874"/>
                      <a:pt x="64632" y="19874"/>
                    </a:cubicBezTo>
                    <a:lnTo>
                      <a:pt x="64632" y="19874"/>
                    </a:lnTo>
                    <a:cubicBezTo>
                      <a:pt x="64631" y="19874"/>
                      <a:pt x="61150" y="21047"/>
                      <a:pt x="55958" y="21704"/>
                    </a:cubicBezTo>
                    <a:cubicBezTo>
                      <a:pt x="50747" y="22360"/>
                      <a:pt x="53134" y="26379"/>
                      <a:pt x="50209" y="30297"/>
                    </a:cubicBezTo>
                    <a:cubicBezTo>
                      <a:pt x="49453" y="31252"/>
                      <a:pt x="48956" y="31849"/>
                      <a:pt x="48598" y="32048"/>
                    </a:cubicBezTo>
                    <a:cubicBezTo>
                      <a:pt x="48598" y="32048"/>
                      <a:pt x="43724" y="36723"/>
                      <a:pt x="42451" y="40403"/>
                    </a:cubicBezTo>
                    <a:cubicBezTo>
                      <a:pt x="42239" y="41014"/>
                      <a:pt x="42040" y="41274"/>
                      <a:pt x="41865" y="41274"/>
                    </a:cubicBezTo>
                    <a:cubicBezTo>
                      <a:pt x="40993" y="41274"/>
                      <a:pt x="40731" y="34789"/>
                      <a:pt x="42471" y="33082"/>
                    </a:cubicBezTo>
                    <a:lnTo>
                      <a:pt x="42471" y="33082"/>
                    </a:lnTo>
                    <a:cubicBezTo>
                      <a:pt x="42471" y="33082"/>
                      <a:pt x="36603" y="33739"/>
                      <a:pt x="36523" y="39448"/>
                    </a:cubicBezTo>
                    <a:cubicBezTo>
                      <a:pt x="36507" y="40899"/>
                      <a:pt x="36143" y="41425"/>
                      <a:pt x="35568" y="41425"/>
                    </a:cubicBezTo>
                    <a:cubicBezTo>
                      <a:pt x="34052" y="41425"/>
                      <a:pt x="31068" y="37776"/>
                      <a:pt x="29101" y="37776"/>
                    </a:cubicBezTo>
                    <a:cubicBezTo>
                      <a:pt x="29082" y="37776"/>
                      <a:pt x="29063" y="37776"/>
                      <a:pt x="29044" y="37777"/>
                    </a:cubicBezTo>
                    <a:cubicBezTo>
                      <a:pt x="29322" y="40781"/>
                      <a:pt x="31093" y="46928"/>
                      <a:pt x="27273" y="57173"/>
                    </a:cubicBezTo>
                    <a:cubicBezTo>
                      <a:pt x="27007" y="57889"/>
                      <a:pt x="26639" y="58172"/>
                      <a:pt x="26223" y="58172"/>
                    </a:cubicBezTo>
                    <a:cubicBezTo>
                      <a:pt x="24678" y="58172"/>
                      <a:pt x="22479" y="54268"/>
                      <a:pt x="22479" y="54268"/>
                    </a:cubicBezTo>
                    <a:cubicBezTo>
                      <a:pt x="22479" y="54268"/>
                      <a:pt x="18918" y="58446"/>
                      <a:pt x="21445" y="64652"/>
                    </a:cubicBezTo>
                    <a:cubicBezTo>
                      <a:pt x="23743" y="70362"/>
                      <a:pt x="21709" y="77628"/>
                      <a:pt x="19346" y="77628"/>
                    </a:cubicBezTo>
                    <a:cubicBezTo>
                      <a:pt x="19132" y="77628"/>
                      <a:pt x="18916" y="77569"/>
                      <a:pt x="18699" y="77443"/>
                    </a:cubicBezTo>
                    <a:cubicBezTo>
                      <a:pt x="16093" y="75911"/>
                      <a:pt x="16730" y="72371"/>
                      <a:pt x="16372" y="65348"/>
                    </a:cubicBezTo>
                    <a:cubicBezTo>
                      <a:pt x="15994" y="58346"/>
                      <a:pt x="14144" y="62842"/>
                      <a:pt x="13348" y="56874"/>
                    </a:cubicBezTo>
                    <a:cubicBezTo>
                      <a:pt x="13348" y="56874"/>
                      <a:pt x="11817" y="57212"/>
                      <a:pt x="9410" y="61867"/>
                    </a:cubicBezTo>
                    <a:cubicBezTo>
                      <a:pt x="7022" y="66522"/>
                      <a:pt x="12393" y="67954"/>
                      <a:pt x="10325" y="73584"/>
                    </a:cubicBezTo>
                    <a:cubicBezTo>
                      <a:pt x="8256" y="79194"/>
                      <a:pt x="3680" y="77205"/>
                      <a:pt x="3362" y="81621"/>
                    </a:cubicBezTo>
                    <a:cubicBezTo>
                      <a:pt x="0" y="128826"/>
                      <a:pt x="19873" y="146312"/>
                      <a:pt x="20350" y="149714"/>
                    </a:cubicBezTo>
                    <a:lnTo>
                      <a:pt x="105352" y="176708"/>
                    </a:lnTo>
                    <a:lnTo>
                      <a:pt x="108992" y="163101"/>
                    </a:lnTo>
                    <a:cubicBezTo>
                      <a:pt x="112772" y="168552"/>
                      <a:pt x="115756" y="171436"/>
                      <a:pt x="116054" y="172670"/>
                    </a:cubicBezTo>
                    <a:lnTo>
                      <a:pt x="202388" y="193159"/>
                    </a:lnTo>
                    <a:lnTo>
                      <a:pt x="213131" y="122838"/>
                    </a:lnTo>
                    <a:cubicBezTo>
                      <a:pt x="213131" y="122838"/>
                      <a:pt x="194949" y="106626"/>
                      <a:pt x="195605" y="69904"/>
                    </a:cubicBezTo>
                    <a:cubicBezTo>
                      <a:pt x="195764" y="69088"/>
                      <a:pt x="195824" y="68432"/>
                      <a:pt x="195724" y="67994"/>
                    </a:cubicBezTo>
                    <a:cubicBezTo>
                      <a:pt x="194750" y="63618"/>
                      <a:pt x="194053" y="63120"/>
                      <a:pt x="194650" y="57053"/>
                    </a:cubicBezTo>
                    <a:cubicBezTo>
                      <a:pt x="195247" y="50986"/>
                      <a:pt x="199007" y="52816"/>
                      <a:pt x="198907" y="47405"/>
                    </a:cubicBezTo>
                    <a:cubicBezTo>
                      <a:pt x="198808" y="41974"/>
                      <a:pt x="196122" y="35310"/>
                      <a:pt x="196122" y="35310"/>
                    </a:cubicBezTo>
                    <a:cubicBezTo>
                      <a:pt x="192860" y="40045"/>
                      <a:pt x="194431" y="39747"/>
                      <a:pt x="188583" y="41676"/>
                    </a:cubicBezTo>
                    <a:cubicBezTo>
                      <a:pt x="181583" y="43996"/>
                      <a:pt x="186943" y="55586"/>
                      <a:pt x="184265" y="55586"/>
                    </a:cubicBezTo>
                    <a:cubicBezTo>
                      <a:pt x="184233" y="55586"/>
                      <a:pt x="184200" y="55584"/>
                      <a:pt x="184167" y="55581"/>
                    </a:cubicBezTo>
                    <a:cubicBezTo>
                      <a:pt x="176906" y="54885"/>
                      <a:pt x="179651" y="36605"/>
                      <a:pt x="179651" y="36603"/>
                    </a:cubicBezTo>
                    <a:lnTo>
                      <a:pt x="179651" y="36603"/>
                    </a:lnTo>
                    <a:cubicBezTo>
                      <a:pt x="179039" y="38667"/>
                      <a:pt x="178378" y="39251"/>
                      <a:pt x="177672" y="39251"/>
                    </a:cubicBezTo>
                    <a:cubicBezTo>
                      <a:pt x="176749" y="39251"/>
                      <a:pt x="175750" y="38252"/>
                      <a:pt x="174685" y="38252"/>
                    </a:cubicBezTo>
                    <a:cubicBezTo>
                      <a:pt x="174499" y="38252"/>
                      <a:pt x="174311" y="38282"/>
                      <a:pt x="174121" y="38354"/>
                    </a:cubicBezTo>
                    <a:cubicBezTo>
                      <a:pt x="171674" y="39249"/>
                      <a:pt x="170003" y="41119"/>
                      <a:pt x="169566" y="43447"/>
                    </a:cubicBezTo>
                    <a:cubicBezTo>
                      <a:pt x="169068" y="45993"/>
                      <a:pt x="167895" y="49394"/>
                      <a:pt x="164990" y="51026"/>
                    </a:cubicBezTo>
                    <a:cubicBezTo>
                      <a:pt x="164439" y="51337"/>
                      <a:pt x="163998" y="51477"/>
                      <a:pt x="163652" y="51477"/>
                    </a:cubicBezTo>
                    <a:cubicBezTo>
                      <a:pt x="161128" y="51477"/>
                      <a:pt x="163713" y="44042"/>
                      <a:pt x="166005" y="41855"/>
                    </a:cubicBezTo>
                    <a:lnTo>
                      <a:pt x="166005" y="41855"/>
                    </a:lnTo>
                    <a:cubicBezTo>
                      <a:pt x="166004" y="41855"/>
                      <a:pt x="156377" y="42571"/>
                      <a:pt x="158545" y="49633"/>
                    </a:cubicBezTo>
                    <a:cubicBezTo>
                      <a:pt x="160713" y="56695"/>
                      <a:pt x="163220" y="58287"/>
                      <a:pt x="159301" y="62205"/>
                    </a:cubicBezTo>
                    <a:cubicBezTo>
                      <a:pt x="157809" y="63697"/>
                      <a:pt x="156178" y="66403"/>
                      <a:pt x="155084" y="69347"/>
                    </a:cubicBezTo>
                    <a:cubicBezTo>
                      <a:pt x="153731" y="67437"/>
                      <a:pt x="152299" y="66522"/>
                      <a:pt x="151861" y="62643"/>
                    </a:cubicBezTo>
                    <a:cubicBezTo>
                      <a:pt x="151284" y="57769"/>
                      <a:pt x="156257" y="58724"/>
                      <a:pt x="155183" y="54407"/>
                    </a:cubicBezTo>
                    <a:cubicBezTo>
                      <a:pt x="154129" y="50111"/>
                      <a:pt x="152856" y="49295"/>
                      <a:pt x="152856" y="49295"/>
                    </a:cubicBezTo>
                    <a:cubicBezTo>
                      <a:pt x="150866" y="53373"/>
                      <a:pt x="150270" y="49394"/>
                      <a:pt x="148400" y="54368"/>
                    </a:cubicBezTo>
                    <a:cubicBezTo>
                      <a:pt x="146530" y="59361"/>
                      <a:pt x="146331" y="62186"/>
                      <a:pt x="143725" y="62325"/>
                    </a:cubicBezTo>
                    <a:cubicBezTo>
                      <a:pt x="143699" y="62326"/>
                      <a:pt x="143674" y="62327"/>
                      <a:pt x="143648" y="62327"/>
                    </a:cubicBezTo>
                    <a:cubicBezTo>
                      <a:pt x="141129" y="62327"/>
                      <a:pt x="140657" y="55525"/>
                      <a:pt x="144143" y="51941"/>
                    </a:cubicBezTo>
                    <a:cubicBezTo>
                      <a:pt x="147683" y="48340"/>
                      <a:pt x="145515" y="43964"/>
                      <a:pt x="145515" y="43964"/>
                    </a:cubicBezTo>
                    <a:lnTo>
                      <a:pt x="145515" y="43964"/>
                    </a:lnTo>
                    <a:cubicBezTo>
                      <a:pt x="145515" y="43964"/>
                      <a:pt x="144067" y="44959"/>
                      <a:pt x="142557" y="44959"/>
                    </a:cubicBezTo>
                    <a:cubicBezTo>
                      <a:pt x="141921" y="44959"/>
                      <a:pt x="141275" y="44783"/>
                      <a:pt x="140721" y="44282"/>
                    </a:cubicBezTo>
                    <a:cubicBezTo>
                      <a:pt x="138851" y="42591"/>
                      <a:pt x="145674" y="37996"/>
                      <a:pt x="145674" y="37996"/>
                    </a:cubicBezTo>
                    <a:lnTo>
                      <a:pt x="145674" y="37996"/>
                    </a:lnTo>
                    <a:cubicBezTo>
                      <a:pt x="145674" y="37996"/>
                      <a:pt x="142392" y="39468"/>
                      <a:pt x="137359" y="40542"/>
                    </a:cubicBezTo>
                    <a:cubicBezTo>
                      <a:pt x="132346" y="41597"/>
                      <a:pt x="135131" y="45476"/>
                      <a:pt x="132665" y="49653"/>
                    </a:cubicBezTo>
                    <a:cubicBezTo>
                      <a:pt x="132048" y="50707"/>
                      <a:pt x="131610" y="51344"/>
                      <a:pt x="131252" y="51583"/>
                    </a:cubicBezTo>
                    <a:cubicBezTo>
                      <a:pt x="131252" y="51583"/>
                      <a:pt x="126975" y="56695"/>
                      <a:pt x="126120" y="60495"/>
                    </a:cubicBezTo>
                    <a:cubicBezTo>
                      <a:pt x="125977" y="61150"/>
                      <a:pt x="125806" y="61428"/>
                      <a:pt x="125630" y="61428"/>
                    </a:cubicBezTo>
                    <a:cubicBezTo>
                      <a:pt x="124783" y="61428"/>
                      <a:pt x="123828" y="54940"/>
                      <a:pt x="125344" y="53095"/>
                    </a:cubicBezTo>
                    <a:lnTo>
                      <a:pt x="125344" y="53095"/>
                    </a:lnTo>
                    <a:cubicBezTo>
                      <a:pt x="125344" y="53095"/>
                      <a:pt x="117049" y="54587"/>
                      <a:pt x="120212" y="59997"/>
                    </a:cubicBezTo>
                    <a:cubicBezTo>
                      <a:pt x="123395" y="65428"/>
                      <a:pt x="125881" y="66443"/>
                      <a:pt x="123136" y="69924"/>
                    </a:cubicBezTo>
                    <a:cubicBezTo>
                      <a:pt x="122599" y="70620"/>
                      <a:pt x="122102" y="71575"/>
                      <a:pt x="121644" y="72689"/>
                    </a:cubicBezTo>
                    <a:lnTo>
                      <a:pt x="121564" y="72689"/>
                    </a:lnTo>
                    <a:cubicBezTo>
                      <a:pt x="121564" y="72689"/>
                      <a:pt x="118461" y="76468"/>
                      <a:pt x="117586" y="83869"/>
                    </a:cubicBezTo>
                    <a:cubicBezTo>
                      <a:pt x="114801" y="80248"/>
                      <a:pt x="112215" y="76270"/>
                      <a:pt x="118043" y="66502"/>
                    </a:cubicBezTo>
                    <a:cubicBezTo>
                      <a:pt x="118959" y="64951"/>
                      <a:pt x="115079" y="61867"/>
                      <a:pt x="111220" y="59182"/>
                    </a:cubicBezTo>
                    <a:cubicBezTo>
                      <a:pt x="111360" y="57869"/>
                      <a:pt x="111479" y="56516"/>
                      <a:pt x="111658" y="55163"/>
                    </a:cubicBezTo>
                    <a:cubicBezTo>
                      <a:pt x="111897" y="54388"/>
                      <a:pt x="112016" y="53731"/>
                      <a:pt x="111976" y="53274"/>
                    </a:cubicBezTo>
                    <a:cubicBezTo>
                      <a:pt x="111479" y="48897"/>
                      <a:pt x="109231" y="48221"/>
                      <a:pt x="110504" y="42293"/>
                    </a:cubicBezTo>
                    <a:cubicBezTo>
                      <a:pt x="111777" y="36385"/>
                      <a:pt x="116929" y="38613"/>
                      <a:pt x="117387" y="33301"/>
                    </a:cubicBezTo>
                    <a:cubicBezTo>
                      <a:pt x="117864" y="27970"/>
                      <a:pt x="116790" y="26737"/>
                      <a:pt x="116790" y="26737"/>
                    </a:cubicBezTo>
                    <a:cubicBezTo>
                      <a:pt x="112991" y="31113"/>
                      <a:pt x="113886" y="26259"/>
                      <a:pt x="109887" y="31750"/>
                    </a:cubicBezTo>
                    <a:cubicBezTo>
                      <a:pt x="106106" y="36960"/>
                      <a:pt x="104709" y="40197"/>
                      <a:pt x="102095" y="40197"/>
                    </a:cubicBezTo>
                    <a:cubicBezTo>
                      <a:pt x="101945" y="40197"/>
                      <a:pt x="101791" y="40186"/>
                      <a:pt x="101632" y="40164"/>
                    </a:cubicBezTo>
                    <a:cubicBezTo>
                      <a:pt x="98688" y="39766"/>
                      <a:pt x="100777" y="31491"/>
                      <a:pt x="106108" y="28010"/>
                    </a:cubicBezTo>
                    <a:cubicBezTo>
                      <a:pt x="111419" y="24529"/>
                      <a:pt x="110703" y="18859"/>
                      <a:pt x="110703" y="18859"/>
                    </a:cubicBezTo>
                    <a:lnTo>
                      <a:pt x="110703" y="18859"/>
                    </a:lnTo>
                    <a:cubicBezTo>
                      <a:pt x="110703" y="18859"/>
                      <a:pt x="108330" y="19962"/>
                      <a:pt x="106697" y="19962"/>
                    </a:cubicBezTo>
                    <a:cubicBezTo>
                      <a:pt x="105690" y="19962"/>
                      <a:pt x="104964" y="19542"/>
                      <a:pt x="105252" y="18183"/>
                    </a:cubicBezTo>
                    <a:cubicBezTo>
                      <a:pt x="107520" y="7421"/>
                      <a:pt x="109708" y="2269"/>
                      <a:pt x="111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6"/>
              <p:cNvSpPr/>
              <p:nvPr/>
            </p:nvSpPr>
            <p:spPr>
              <a:xfrm flipH="1" rot="1325064">
                <a:off x="2933896" y="3407957"/>
                <a:ext cx="2136659" cy="2539514"/>
              </a:xfrm>
              <a:custGeom>
                <a:rect b="b" l="l" r="r" t="t"/>
                <a:pathLst>
                  <a:path extrusionOk="0" h="101573" w="85460">
                    <a:moveTo>
                      <a:pt x="76030" y="1"/>
                    </a:moveTo>
                    <a:cubicBezTo>
                      <a:pt x="75891" y="558"/>
                      <a:pt x="74717" y="5014"/>
                      <a:pt x="72628" y="7739"/>
                    </a:cubicBezTo>
                    <a:cubicBezTo>
                      <a:pt x="70400" y="10623"/>
                      <a:pt x="71395" y="12772"/>
                      <a:pt x="71395" y="12772"/>
                    </a:cubicBezTo>
                    <a:cubicBezTo>
                      <a:pt x="71395" y="12772"/>
                      <a:pt x="77403" y="5252"/>
                      <a:pt x="76567" y="3084"/>
                    </a:cubicBezTo>
                    <a:cubicBezTo>
                      <a:pt x="75831" y="1214"/>
                      <a:pt x="75990" y="239"/>
                      <a:pt x="76030" y="1"/>
                    </a:cubicBezTo>
                    <a:close/>
                    <a:moveTo>
                      <a:pt x="85459" y="29641"/>
                    </a:moveTo>
                    <a:lnTo>
                      <a:pt x="85459" y="29641"/>
                    </a:lnTo>
                    <a:cubicBezTo>
                      <a:pt x="85459" y="29641"/>
                      <a:pt x="84027" y="31750"/>
                      <a:pt x="81103" y="33858"/>
                    </a:cubicBezTo>
                    <a:cubicBezTo>
                      <a:pt x="78198" y="35987"/>
                      <a:pt x="79352" y="40084"/>
                      <a:pt x="79352" y="40084"/>
                    </a:cubicBezTo>
                    <a:cubicBezTo>
                      <a:pt x="82376" y="38334"/>
                      <a:pt x="85459" y="29642"/>
                      <a:pt x="85459" y="29641"/>
                    </a:cubicBezTo>
                    <a:close/>
                    <a:moveTo>
                      <a:pt x="40442" y="697"/>
                    </a:moveTo>
                    <a:cubicBezTo>
                      <a:pt x="40442" y="697"/>
                      <a:pt x="30476" y="22420"/>
                      <a:pt x="34076" y="29143"/>
                    </a:cubicBezTo>
                    <a:cubicBezTo>
                      <a:pt x="37697" y="35887"/>
                      <a:pt x="0" y="54188"/>
                      <a:pt x="5093" y="58008"/>
                    </a:cubicBezTo>
                    <a:lnTo>
                      <a:pt x="60792" y="101573"/>
                    </a:lnTo>
                    <a:cubicBezTo>
                      <a:pt x="60792" y="101573"/>
                      <a:pt x="82615" y="52657"/>
                      <a:pt x="81043" y="48977"/>
                    </a:cubicBezTo>
                    <a:cubicBezTo>
                      <a:pt x="79213" y="44759"/>
                      <a:pt x="76627" y="44680"/>
                      <a:pt x="76269" y="38413"/>
                    </a:cubicBezTo>
                    <a:cubicBezTo>
                      <a:pt x="75891" y="32167"/>
                      <a:pt x="82058" y="33003"/>
                      <a:pt x="81003" y="27532"/>
                    </a:cubicBezTo>
                    <a:cubicBezTo>
                      <a:pt x="79969" y="22082"/>
                      <a:pt x="78457" y="21107"/>
                      <a:pt x="78457" y="21107"/>
                    </a:cubicBezTo>
                    <a:cubicBezTo>
                      <a:pt x="75672" y="26538"/>
                      <a:pt x="75195" y="21425"/>
                      <a:pt x="72509" y="28029"/>
                    </a:cubicBezTo>
                    <a:cubicBezTo>
                      <a:pt x="69843" y="34634"/>
                      <a:pt x="69366" y="38314"/>
                      <a:pt x="66124" y="38712"/>
                    </a:cubicBezTo>
                    <a:cubicBezTo>
                      <a:pt x="66052" y="38721"/>
                      <a:pt x="65982" y="38725"/>
                      <a:pt x="65914" y="38725"/>
                    </a:cubicBezTo>
                    <a:cubicBezTo>
                      <a:pt x="62856" y="38725"/>
                      <a:pt x="62784" y="30149"/>
                      <a:pt x="67357" y="25304"/>
                    </a:cubicBezTo>
                    <a:cubicBezTo>
                      <a:pt x="72032" y="20391"/>
                      <a:pt x="69625" y="14920"/>
                      <a:pt x="69625" y="14920"/>
                    </a:cubicBezTo>
                    <a:lnTo>
                      <a:pt x="69625" y="14920"/>
                    </a:lnTo>
                    <a:cubicBezTo>
                      <a:pt x="69624" y="14920"/>
                      <a:pt x="67542" y="16474"/>
                      <a:pt x="65562" y="16474"/>
                    </a:cubicBezTo>
                    <a:cubicBezTo>
                      <a:pt x="64854" y="16474"/>
                      <a:pt x="64159" y="16276"/>
                      <a:pt x="63577" y="15736"/>
                    </a:cubicBezTo>
                    <a:cubicBezTo>
                      <a:pt x="61369" y="13707"/>
                      <a:pt x="70221" y="7242"/>
                      <a:pt x="70221" y="7242"/>
                    </a:cubicBezTo>
                    <a:lnTo>
                      <a:pt x="70221" y="7242"/>
                    </a:lnTo>
                    <a:cubicBezTo>
                      <a:pt x="70221" y="7242"/>
                      <a:pt x="66004" y="9390"/>
                      <a:pt x="59619" y="11180"/>
                    </a:cubicBezTo>
                    <a:cubicBezTo>
                      <a:pt x="53233" y="12971"/>
                      <a:pt x="56476" y="17725"/>
                      <a:pt x="53074" y="23335"/>
                    </a:cubicBezTo>
                    <a:cubicBezTo>
                      <a:pt x="52238" y="24747"/>
                      <a:pt x="51662" y="25603"/>
                      <a:pt x="51184" y="25921"/>
                    </a:cubicBezTo>
                    <a:cubicBezTo>
                      <a:pt x="51184" y="25921"/>
                      <a:pt x="40920" y="33880"/>
                      <a:pt x="38179" y="33880"/>
                    </a:cubicBezTo>
                    <a:cubicBezTo>
                      <a:pt x="37600" y="33880"/>
                      <a:pt x="37357" y="33525"/>
                      <a:pt x="37617" y="32664"/>
                    </a:cubicBezTo>
                    <a:cubicBezTo>
                      <a:pt x="42770" y="15577"/>
                      <a:pt x="47643" y="11817"/>
                      <a:pt x="40442" y="6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6"/>
              <p:cNvSpPr/>
              <p:nvPr/>
            </p:nvSpPr>
            <p:spPr>
              <a:xfrm flipH="1" rot="1325064">
                <a:off x="1159030" y="3144372"/>
                <a:ext cx="2123708" cy="2463908"/>
              </a:xfrm>
              <a:custGeom>
                <a:rect b="b" l="l" r="r" t="t"/>
                <a:pathLst>
                  <a:path extrusionOk="0" h="98549" w="84942">
                    <a:moveTo>
                      <a:pt x="84942" y="0"/>
                    </a:moveTo>
                    <a:lnTo>
                      <a:pt x="84942" y="0"/>
                    </a:lnTo>
                    <a:cubicBezTo>
                      <a:pt x="84942" y="1"/>
                      <a:pt x="83092" y="2706"/>
                      <a:pt x="79372" y="5391"/>
                    </a:cubicBezTo>
                    <a:cubicBezTo>
                      <a:pt x="75672" y="8077"/>
                      <a:pt x="77124" y="13308"/>
                      <a:pt x="77124" y="13308"/>
                    </a:cubicBezTo>
                    <a:cubicBezTo>
                      <a:pt x="80983" y="11101"/>
                      <a:pt x="84942" y="1"/>
                      <a:pt x="84942" y="0"/>
                    </a:cubicBezTo>
                    <a:close/>
                    <a:moveTo>
                      <a:pt x="73106" y="3999"/>
                    </a:moveTo>
                    <a:lnTo>
                      <a:pt x="73106" y="3999"/>
                    </a:lnTo>
                    <a:cubicBezTo>
                      <a:pt x="72947" y="4576"/>
                      <a:pt x="71793" y="9032"/>
                      <a:pt x="69684" y="11737"/>
                    </a:cubicBezTo>
                    <a:cubicBezTo>
                      <a:pt x="67456" y="14621"/>
                      <a:pt x="68451" y="16790"/>
                      <a:pt x="68451" y="16790"/>
                    </a:cubicBezTo>
                    <a:cubicBezTo>
                      <a:pt x="68451" y="16790"/>
                      <a:pt x="74478" y="9250"/>
                      <a:pt x="73623" y="7082"/>
                    </a:cubicBezTo>
                    <a:cubicBezTo>
                      <a:pt x="72907" y="5212"/>
                      <a:pt x="73046" y="4257"/>
                      <a:pt x="73106" y="3999"/>
                    </a:cubicBezTo>
                    <a:close/>
                    <a:moveTo>
                      <a:pt x="53929" y="5431"/>
                    </a:moveTo>
                    <a:cubicBezTo>
                      <a:pt x="53929" y="5432"/>
                      <a:pt x="50507" y="8714"/>
                      <a:pt x="44898" y="12234"/>
                    </a:cubicBezTo>
                    <a:cubicBezTo>
                      <a:pt x="39308" y="15775"/>
                      <a:pt x="43744" y="19416"/>
                      <a:pt x="42093" y="25761"/>
                    </a:cubicBezTo>
                    <a:cubicBezTo>
                      <a:pt x="41695" y="27353"/>
                      <a:pt x="41377" y="28347"/>
                      <a:pt x="40999" y="28765"/>
                    </a:cubicBezTo>
                    <a:cubicBezTo>
                      <a:pt x="41019" y="28805"/>
                      <a:pt x="0" y="70440"/>
                      <a:pt x="5968" y="72668"/>
                    </a:cubicBezTo>
                    <a:lnTo>
                      <a:pt x="71753" y="98549"/>
                    </a:lnTo>
                    <a:cubicBezTo>
                      <a:pt x="71753" y="98549"/>
                      <a:pt x="78775" y="45435"/>
                      <a:pt x="76189" y="42352"/>
                    </a:cubicBezTo>
                    <a:cubicBezTo>
                      <a:pt x="73225" y="38811"/>
                      <a:pt x="70739" y="39467"/>
                      <a:pt x="68590" y="33599"/>
                    </a:cubicBezTo>
                    <a:cubicBezTo>
                      <a:pt x="66462" y="27711"/>
                      <a:pt x="72609" y="26736"/>
                      <a:pt x="70062" y="21803"/>
                    </a:cubicBezTo>
                    <a:cubicBezTo>
                      <a:pt x="67536" y="16889"/>
                      <a:pt x="65785" y="16392"/>
                      <a:pt x="65785" y="16392"/>
                    </a:cubicBezTo>
                    <a:cubicBezTo>
                      <a:pt x="64671" y="22380"/>
                      <a:pt x="62762" y="17625"/>
                      <a:pt x="62085" y="24727"/>
                    </a:cubicBezTo>
                    <a:cubicBezTo>
                      <a:pt x="61389" y="31789"/>
                      <a:pt x="61986" y="35469"/>
                      <a:pt x="58982" y="36762"/>
                    </a:cubicBezTo>
                    <a:cubicBezTo>
                      <a:pt x="58770" y="36854"/>
                      <a:pt x="58559" y="36898"/>
                      <a:pt x="58351" y="36898"/>
                    </a:cubicBezTo>
                    <a:cubicBezTo>
                      <a:pt x="55607" y="36898"/>
                      <a:pt x="53472" y="29194"/>
                      <a:pt x="56376" y="23553"/>
                    </a:cubicBezTo>
                    <a:cubicBezTo>
                      <a:pt x="59440" y="17486"/>
                      <a:pt x="55580" y="12931"/>
                      <a:pt x="55580" y="12931"/>
                    </a:cubicBezTo>
                    <a:cubicBezTo>
                      <a:pt x="55580" y="12931"/>
                      <a:pt x="53474" y="15749"/>
                      <a:pt x="51185" y="15749"/>
                    </a:cubicBezTo>
                    <a:cubicBezTo>
                      <a:pt x="50795" y="15749"/>
                      <a:pt x="50401" y="15668"/>
                      <a:pt x="50010" y="15477"/>
                    </a:cubicBezTo>
                    <a:cubicBezTo>
                      <a:pt x="47285" y="14144"/>
                      <a:pt x="53929" y="5432"/>
                      <a:pt x="53929" y="54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76"/>
            <p:cNvGrpSpPr/>
            <p:nvPr/>
          </p:nvGrpSpPr>
          <p:grpSpPr>
            <a:xfrm flipH="1">
              <a:off x="-11164" y="4003450"/>
              <a:ext cx="9228771" cy="1136900"/>
              <a:chOff x="1901275" y="4385750"/>
              <a:chExt cx="9228771" cy="1136900"/>
            </a:xfrm>
          </p:grpSpPr>
          <p:sp>
            <p:nvSpPr>
              <p:cNvPr id="1745" name="Google Shape;1745;p76"/>
              <p:cNvSpPr/>
              <p:nvPr/>
            </p:nvSpPr>
            <p:spPr>
              <a:xfrm>
                <a:off x="1904250" y="4385750"/>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6"/>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6"/>
              <p:cNvSpPr/>
              <p:nvPr/>
            </p:nvSpPr>
            <p:spPr>
              <a:xfrm>
                <a:off x="3420723" y="4812450"/>
                <a:ext cx="7709323"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rgbClr val="F4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76"/>
            <p:cNvGrpSpPr/>
            <p:nvPr/>
          </p:nvGrpSpPr>
          <p:grpSpPr>
            <a:xfrm>
              <a:off x="-11175" y="883134"/>
              <a:ext cx="915984" cy="3994163"/>
              <a:chOff x="2008200" y="2578500"/>
              <a:chExt cx="446125" cy="1945525"/>
            </a:xfrm>
          </p:grpSpPr>
          <p:sp>
            <p:nvSpPr>
              <p:cNvPr id="1749" name="Google Shape;1749;p7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76"/>
            <p:cNvGrpSpPr/>
            <p:nvPr/>
          </p:nvGrpSpPr>
          <p:grpSpPr>
            <a:xfrm flipH="1">
              <a:off x="5722006" y="2101850"/>
              <a:ext cx="3317625" cy="2616925"/>
              <a:chOff x="2008200" y="2302475"/>
              <a:chExt cx="3317625" cy="2616925"/>
            </a:xfrm>
          </p:grpSpPr>
          <p:sp>
            <p:nvSpPr>
              <p:cNvPr id="1761" name="Google Shape;1761;p76"/>
              <p:cNvSpPr/>
              <p:nvPr/>
            </p:nvSpPr>
            <p:spPr>
              <a:xfrm>
                <a:off x="3395700" y="358755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6"/>
              <p:cNvSpPr/>
              <p:nvPr/>
            </p:nvSpPr>
            <p:spPr>
              <a:xfrm>
                <a:off x="3460350" y="380637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6"/>
              <p:cNvSpPr/>
              <p:nvPr/>
            </p:nvSpPr>
            <p:spPr>
              <a:xfrm>
                <a:off x="3452400" y="426042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6"/>
              <p:cNvSpPr/>
              <p:nvPr/>
            </p:nvSpPr>
            <p:spPr>
              <a:xfrm>
                <a:off x="3438975" y="370690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6"/>
              <p:cNvSpPr/>
              <p:nvPr/>
            </p:nvSpPr>
            <p:spPr>
              <a:xfrm>
                <a:off x="3344475" y="464187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6"/>
              <p:cNvSpPr/>
              <p:nvPr/>
            </p:nvSpPr>
            <p:spPr>
              <a:xfrm>
                <a:off x="3366375" y="391380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6"/>
              <p:cNvSpPr/>
              <p:nvPr/>
            </p:nvSpPr>
            <p:spPr>
              <a:xfrm>
                <a:off x="3946250" y="365270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6"/>
              <p:cNvSpPr/>
              <p:nvPr/>
            </p:nvSpPr>
            <p:spPr>
              <a:xfrm>
                <a:off x="4003425" y="384565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6"/>
              <p:cNvSpPr/>
              <p:nvPr/>
            </p:nvSpPr>
            <p:spPr>
              <a:xfrm>
                <a:off x="4055150" y="428180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6"/>
              <p:cNvSpPr/>
              <p:nvPr/>
            </p:nvSpPr>
            <p:spPr>
              <a:xfrm>
                <a:off x="3970100" y="375217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6"/>
              <p:cNvSpPr/>
              <p:nvPr/>
            </p:nvSpPr>
            <p:spPr>
              <a:xfrm>
                <a:off x="3995975" y="466325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6"/>
              <p:cNvSpPr/>
              <p:nvPr/>
            </p:nvSpPr>
            <p:spPr>
              <a:xfrm>
                <a:off x="3917400" y="397197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6"/>
              <p:cNvSpPr/>
              <p:nvPr/>
            </p:nvSpPr>
            <p:spPr>
              <a:xfrm>
                <a:off x="2479150" y="3777025"/>
                <a:ext cx="642575" cy="955875"/>
              </a:xfrm>
              <a:custGeom>
                <a:rect b="b" l="l" r="r" t="t"/>
                <a:pathLst>
                  <a:path extrusionOk="0" h="38235" w="25703">
                    <a:moveTo>
                      <a:pt x="24946" y="1"/>
                    </a:moveTo>
                    <a:lnTo>
                      <a:pt x="1" y="37140"/>
                    </a:lnTo>
                    <a:lnTo>
                      <a:pt x="1493" y="38234"/>
                    </a:lnTo>
                    <a:lnTo>
                      <a:pt x="25702" y="578"/>
                    </a:lnTo>
                    <a:lnTo>
                      <a:pt x="249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6"/>
              <p:cNvSpPr/>
              <p:nvPr/>
            </p:nvSpPr>
            <p:spPr>
              <a:xfrm>
                <a:off x="2933700" y="3988400"/>
                <a:ext cx="149725" cy="88525"/>
              </a:xfrm>
              <a:custGeom>
                <a:rect b="b" l="l" r="r" t="t"/>
                <a:pathLst>
                  <a:path extrusionOk="0" h="3541" w="5989">
                    <a:moveTo>
                      <a:pt x="5272" y="0"/>
                    </a:moveTo>
                    <a:lnTo>
                      <a:pt x="1214" y="1552"/>
                    </a:lnTo>
                    <a:lnTo>
                      <a:pt x="1" y="3541"/>
                    </a:lnTo>
                    <a:lnTo>
                      <a:pt x="1" y="3541"/>
                    </a:lnTo>
                    <a:lnTo>
                      <a:pt x="5988" y="338"/>
                    </a:lnTo>
                    <a:lnTo>
                      <a:pt x="52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6"/>
              <p:cNvSpPr/>
              <p:nvPr/>
            </p:nvSpPr>
            <p:spPr>
              <a:xfrm>
                <a:off x="2730300" y="4320100"/>
                <a:ext cx="97000" cy="74625"/>
              </a:xfrm>
              <a:custGeom>
                <a:rect b="b" l="l" r="r" t="t"/>
                <a:pathLst>
                  <a:path extrusionOk="0" h="2985" w="3880">
                    <a:moveTo>
                      <a:pt x="3880" y="1"/>
                    </a:moveTo>
                    <a:lnTo>
                      <a:pt x="995" y="1313"/>
                    </a:lnTo>
                    <a:lnTo>
                      <a:pt x="0" y="2984"/>
                    </a:lnTo>
                    <a:lnTo>
                      <a:pt x="3760" y="438"/>
                    </a:lnTo>
                    <a:lnTo>
                      <a:pt x="38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6"/>
              <p:cNvSpPr/>
              <p:nvPr/>
            </p:nvSpPr>
            <p:spPr>
              <a:xfrm>
                <a:off x="2993875" y="3917775"/>
                <a:ext cx="132800" cy="23900"/>
              </a:xfrm>
              <a:custGeom>
                <a:rect b="b" l="l" r="r" t="t"/>
                <a:pathLst>
                  <a:path extrusionOk="0" h="956" w="5312">
                    <a:moveTo>
                      <a:pt x="1771" y="0"/>
                    </a:moveTo>
                    <a:lnTo>
                      <a:pt x="1" y="955"/>
                    </a:lnTo>
                    <a:lnTo>
                      <a:pt x="4954" y="319"/>
                    </a:lnTo>
                    <a:lnTo>
                      <a:pt x="53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6"/>
              <p:cNvSpPr/>
              <p:nvPr/>
            </p:nvSpPr>
            <p:spPr>
              <a:xfrm>
                <a:off x="2491100" y="460605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6"/>
              <p:cNvSpPr/>
              <p:nvPr/>
            </p:nvSpPr>
            <p:spPr>
              <a:xfrm>
                <a:off x="2881975" y="3995350"/>
                <a:ext cx="28375" cy="115900"/>
              </a:xfrm>
              <a:custGeom>
                <a:rect b="b" l="l" r="r" t="t"/>
                <a:pathLst>
                  <a:path extrusionOk="0" h="4636" w="1135">
                    <a:moveTo>
                      <a:pt x="558" y="1"/>
                    </a:moveTo>
                    <a:lnTo>
                      <a:pt x="1" y="120"/>
                    </a:lnTo>
                    <a:lnTo>
                      <a:pt x="60" y="4636"/>
                    </a:lnTo>
                    <a:lnTo>
                      <a:pt x="1135" y="2786"/>
                    </a:lnTo>
                    <a:lnTo>
                      <a:pt x="5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6"/>
              <p:cNvSpPr/>
              <p:nvPr/>
            </p:nvSpPr>
            <p:spPr>
              <a:xfrm>
                <a:off x="2014175" y="276250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6"/>
              <p:cNvSpPr/>
              <p:nvPr/>
            </p:nvSpPr>
            <p:spPr>
              <a:xfrm>
                <a:off x="3010775" y="302110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6"/>
              <p:cNvSpPr/>
              <p:nvPr/>
            </p:nvSpPr>
            <p:spPr>
              <a:xfrm>
                <a:off x="3264925" y="331850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6"/>
              <p:cNvSpPr/>
              <p:nvPr/>
            </p:nvSpPr>
            <p:spPr>
              <a:xfrm>
                <a:off x="3174400" y="405305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6"/>
              <p:cNvSpPr/>
              <p:nvPr/>
            </p:nvSpPr>
            <p:spPr>
              <a:xfrm>
                <a:off x="3223650" y="314542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6"/>
              <p:cNvSpPr/>
              <p:nvPr/>
            </p:nvSpPr>
            <p:spPr>
              <a:xfrm>
                <a:off x="3222150" y="319267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6"/>
              <p:cNvSpPr/>
              <p:nvPr/>
            </p:nvSpPr>
            <p:spPr>
              <a:xfrm>
                <a:off x="3231600" y="326977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6"/>
              <p:cNvSpPr/>
              <p:nvPr/>
            </p:nvSpPr>
            <p:spPr>
              <a:xfrm>
                <a:off x="3154500" y="414752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6"/>
              <p:cNvSpPr/>
              <p:nvPr/>
            </p:nvSpPr>
            <p:spPr>
              <a:xfrm>
                <a:off x="2508000" y="284405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6"/>
              <p:cNvSpPr/>
              <p:nvPr/>
            </p:nvSpPr>
            <p:spPr>
              <a:xfrm>
                <a:off x="2595525" y="314045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6"/>
              <p:cNvSpPr/>
              <p:nvPr/>
            </p:nvSpPr>
            <p:spPr>
              <a:xfrm>
                <a:off x="2585075" y="375615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6"/>
              <p:cNvSpPr/>
              <p:nvPr/>
            </p:nvSpPr>
            <p:spPr>
              <a:xfrm>
                <a:off x="2567675" y="300570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6"/>
              <p:cNvSpPr/>
              <p:nvPr/>
            </p:nvSpPr>
            <p:spPr>
              <a:xfrm>
                <a:off x="2438375" y="427385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6"/>
              <p:cNvSpPr/>
              <p:nvPr/>
            </p:nvSpPr>
            <p:spPr>
              <a:xfrm>
                <a:off x="2468225" y="328617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6"/>
              <p:cNvSpPr/>
              <p:nvPr/>
            </p:nvSpPr>
            <p:spPr>
              <a:xfrm>
                <a:off x="2779025" y="277990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6"/>
              <p:cNvSpPr/>
              <p:nvPr/>
            </p:nvSpPr>
            <p:spPr>
              <a:xfrm>
                <a:off x="2854625" y="304747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6"/>
              <p:cNvSpPr/>
              <p:nvPr/>
            </p:nvSpPr>
            <p:spPr>
              <a:xfrm>
                <a:off x="2990900" y="423057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6"/>
              <p:cNvSpPr/>
              <p:nvPr/>
            </p:nvSpPr>
            <p:spPr>
              <a:xfrm>
                <a:off x="2716875" y="293010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6"/>
              <p:cNvSpPr/>
              <p:nvPr/>
            </p:nvSpPr>
            <p:spPr>
              <a:xfrm>
                <a:off x="2729300" y="297585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6"/>
              <p:cNvSpPr/>
              <p:nvPr/>
            </p:nvSpPr>
            <p:spPr>
              <a:xfrm>
                <a:off x="3375325" y="307830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6"/>
              <p:cNvSpPr/>
              <p:nvPr/>
            </p:nvSpPr>
            <p:spPr>
              <a:xfrm>
                <a:off x="5321825" y="230645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6"/>
              <p:cNvSpPr/>
              <p:nvPr/>
            </p:nvSpPr>
            <p:spPr>
              <a:xfrm>
                <a:off x="5317350" y="230247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6"/>
              <p:cNvSpPr/>
              <p:nvPr/>
            </p:nvSpPr>
            <p:spPr>
              <a:xfrm>
                <a:off x="5324300" y="230895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6"/>
              <p:cNvSpPr/>
              <p:nvPr/>
            </p:nvSpPr>
            <p:spPr>
              <a:xfrm>
                <a:off x="5319825" y="230397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6"/>
              <p:cNvSpPr/>
              <p:nvPr/>
            </p:nvSpPr>
            <p:spPr>
              <a:xfrm>
                <a:off x="5290500" y="230447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6"/>
              <p:cNvSpPr/>
              <p:nvPr/>
            </p:nvSpPr>
            <p:spPr>
              <a:xfrm>
                <a:off x="5278050" y="231840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6"/>
              <p:cNvSpPr/>
              <p:nvPr/>
            </p:nvSpPr>
            <p:spPr>
              <a:xfrm>
                <a:off x="5284025" y="231142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6"/>
              <p:cNvSpPr/>
              <p:nvPr/>
            </p:nvSpPr>
            <p:spPr>
              <a:xfrm>
                <a:off x="5113450" y="3535325"/>
                <a:ext cx="25" cy="25"/>
              </a:xfrm>
              <a:custGeom>
                <a:rect b="b" l="l" r="r" t="t"/>
                <a:pathLst>
                  <a:path extrusionOk="0" h="1" w="1">
                    <a:moveTo>
                      <a:pt x="0" y="1"/>
                    </a:move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6"/>
              <p:cNvSpPr/>
              <p:nvPr/>
            </p:nvSpPr>
            <p:spPr>
              <a:xfrm>
                <a:off x="5109950" y="3535825"/>
                <a:ext cx="25" cy="25"/>
              </a:xfrm>
              <a:custGeom>
                <a:rect b="b" l="l" r="r" t="t"/>
                <a:pathLst>
                  <a:path extrusionOk="0" h="1" w="1">
                    <a:moveTo>
                      <a:pt x="1" y="1"/>
                    </a:move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6"/>
              <p:cNvSpPr/>
              <p:nvPr/>
            </p:nvSpPr>
            <p:spPr>
              <a:xfrm>
                <a:off x="5114925" y="3534350"/>
                <a:ext cx="1025" cy="0"/>
              </a:xfrm>
              <a:custGeom>
                <a:rect b="b" l="l" r="r" t="t"/>
                <a:pathLst>
                  <a:path extrusionOk="0" h="0" w="41">
                    <a:moveTo>
                      <a:pt x="1" y="0"/>
                    </a:moveTo>
                    <a:cubicBezTo>
                      <a:pt x="1" y="0"/>
                      <a:pt x="41" y="0"/>
                      <a:pt x="1" y="0"/>
                    </a:cubicBezTo>
                    <a:cubicBezTo>
                      <a:pt x="41"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6"/>
              <p:cNvSpPr/>
              <p:nvPr/>
            </p:nvSpPr>
            <p:spPr>
              <a:xfrm>
                <a:off x="5139800" y="3570650"/>
                <a:ext cx="17425" cy="26375"/>
              </a:xfrm>
              <a:custGeom>
                <a:rect b="b" l="l" r="r" t="t"/>
                <a:pathLst>
                  <a:path extrusionOk="0" h="1055" w="697">
                    <a:moveTo>
                      <a:pt x="697" y="1054"/>
                    </a:moveTo>
                    <a:lnTo>
                      <a:pt x="697" y="1054"/>
                    </a:lnTo>
                    <a:cubicBezTo>
                      <a:pt x="478" y="696"/>
                      <a:pt x="239" y="358"/>
                      <a:pt x="1" y="0"/>
                    </a:cubicBezTo>
                    <a:cubicBezTo>
                      <a:pt x="239" y="358"/>
                      <a:pt x="478" y="696"/>
                      <a:pt x="697" y="10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6"/>
              <p:cNvSpPr/>
              <p:nvPr/>
            </p:nvSpPr>
            <p:spPr>
              <a:xfrm>
                <a:off x="5105975" y="3537325"/>
                <a:ext cx="1025" cy="525"/>
              </a:xfrm>
              <a:custGeom>
                <a:rect b="b" l="l" r="r" t="t"/>
                <a:pathLst>
                  <a:path extrusionOk="0" h="21" w="41">
                    <a:moveTo>
                      <a:pt x="41" y="0"/>
                    </a:moveTo>
                    <a:lnTo>
                      <a:pt x="41" y="0"/>
                    </a:lnTo>
                    <a:cubicBezTo>
                      <a:pt x="21" y="20"/>
                      <a:pt x="1" y="20"/>
                      <a:pt x="1" y="20"/>
                    </a:cubicBezTo>
                    <a:cubicBezTo>
                      <a:pt x="21" y="20"/>
                      <a:pt x="21" y="20"/>
                      <a:pt x="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6"/>
              <p:cNvSpPr/>
              <p:nvPr/>
            </p:nvSpPr>
            <p:spPr>
              <a:xfrm>
                <a:off x="5066200" y="3551750"/>
                <a:ext cx="1025" cy="525"/>
              </a:xfrm>
              <a:custGeom>
                <a:rect b="b" l="l" r="r" t="t"/>
                <a:pathLst>
                  <a:path extrusionOk="0" h="21" w="41">
                    <a:moveTo>
                      <a:pt x="40" y="0"/>
                    </a:moveTo>
                    <a:cubicBezTo>
                      <a:pt x="20" y="0"/>
                      <a:pt x="20" y="20"/>
                      <a:pt x="0" y="20"/>
                    </a:cubicBezTo>
                    <a:cubicBezTo>
                      <a:pt x="20" y="20"/>
                      <a:pt x="40" y="20"/>
                      <a:pt x="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6"/>
              <p:cNvSpPr/>
              <p:nvPr/>
            </p:nvSpPr>
            <p:spPr>
              <a:xfrm>
                <a:off x="5121900" y="3542800"/>
                <a:ext cx="17425" cy="26875"/>
              </a:xfrm>
              <a:custGeom>
                <a:rect b="b" l="l" r="r" t="t"/>
                <a:pathLst>
                  <a:path extrusionOk="0" h="1075" w="697">
                    <a:moveTo>
                      <a:pt x="1" y="1"/>
                    </a:moveTo>
                    <a:cubicBezTo>
                      <a:pt x="220" y="379"/>
                      <a:pt x="458" y="717"/>
                      <a:pt x="697" y="1074"/>
                    </a:cubicBezTo>
                    <a:cubicBezTo>
                      <a:pt x="478" y="717"/>
                      <a:pt x="220" y="37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6"/>
              <p:cNvSpPr/>
              <p:nvPr/>
            </p:nvSpPr>
            <p:spPr>
              <a:xfrm>
                <a:off x="5100025" y="3539300"/>
                <a:ext cx="2000" cy="525"/>
              </a:xfrm>
              <a:custGeom>
                <a:rect b="b" l="l" r="r" t="t"/>
                <a:pathLst>
                  <a:path extrusionOk="0" h="21" w="80">
                    <a:moveTo>
                      <a:pt x="0" y="21"/>
                    </a:moveTo>
                    <a:cubicBezTo>
                      <a:pt x="40" y="21"/>
                      <a:pt x="60" y="1"/>
                      <a:pt x="80" y="1"/>
                    </a:cubicBezTo>
                    <a:cubicBezTo>
                      <a:pt x="60" y="1"/>
                      <a:pt x="40" y="21"/>
                      <a:pt x="0" y="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6"/>
              <p:cNvSpPr/>
              <p:nvPr/>
            </p:nvSpPr>
            <p:spPr>
              <a:xfrm>
                <a:off x="5081625" y="3545775"/>
                <a:ext cx="2000" cy="1025"/>
              </a:xfrm>
              <a:custGeom>
                <a:rect b="b" l="l" r="r" t="t"/>
                <a:pathLst>
                  <a:path extrusionOk="0" h="41" w="80">
                    <a:moveTo>
                      <a:pt x="0" y="40"/>
                    </a:moveTo>
                    <a:cubicBezTo>
                      <a:pt x="20" y="40"/>
                      <a:pt x="40" y="1"/>
                      <a:pt x="80" y="1"/>
                    </a:cubicBezTo>
                    <a:cubicBezTo>
                      <a:pt x="40" y="1"/>
                      <a:pt x="20" y="40"/>
                      <a:pt x="0" y="4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6"/>
              <p:cNvSpPr/>
              <p:nvPr/>
            </p:nvSpPr>
            <p:spPr>
              <a:xfrm>
                <a:off x="5095050" y="3540800"/>
                <a:ext cx="2000" cy="1025"/>
              </a:xfrm>
              <a:custGeom>
                <a:rect b="b" l="l" r="r" t="t"/>
                <a:pathLst>
                  <a:path extrusionOk="0" h="41" w="80">
                    <a:moveTo>
                      <a:pt x="80" y="1"/>
                    </a:moveTo>
                    <a:cubicBezTo>
                      <a:pt x="63" y="1"/>
                      <a:pt x="47" y="28"/>
                      <a:pt x="19" y="37"/>
                    </a:cubicBezTo>
                    <a:lnTo>
                      <a:pt x="19" y="37"/>
                    </a:lnTo>
                    <a:cubicBezTo>
                      <a:pt x="35" y="33"/>
                      <a:pt x="57" y="23"/>
                      <a:pt x="80" y="1"/>
                    </a:cubicBezTo>
                    <a:close/>
                    <a:moveTo>
                      <a:pt x="19" y="37"/>
                    </a:moveTo>
                    <a:cubicBezTo>
                      <a:pt x="8" y="40"/>
                      <a:pt x="0" y="40"/>
                      <a:pt x="0" y="40"/>
                    </a:cubicBezTo>
                    <a:cubicBezTo>
                      <a:pt x="7" y="40"/>
                      <a:pt x="14" y="39"/>
                      <a:pt x="19" y="3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6"/>
              <p:cNvSpPr/>
              <p:nvPr/>
            </p:nvSpPr>
            <p:spPr>
              <a:xfrm>
                <a:off x="5087575" y="3543300"/>
                <a:ext cx="2025" cy="500"/>
              </a:xfrm>
              <a:custGeom>
                <a:rect b="b" l="l" r="r" t="t"/>
                <a:pathLst>
                  <a:path extrusionOk="0" h="20" w="81">
                    <a:moveTo>
                      <a:pt x="80" y="0"/>
                    </a:moveTo>
                    <a:cubicBezTo>
                      <a:pt x="60" y="0"/>
                      <a:pt x="41" y="20"/>
                      <a:pt x="1" y="20"/>
                    </a:cubicBezTo>
                    <a:cubicBezTo>
                      <a:pt x="60" y="20"/>
                      <a:pt x="80" y="20"/>
                      <a:pt x="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31" name="Shape 1831"/>
        <p:cNvGrpSpPr/>
        <p:nvPr/>
      </p:nvGrpSpPr>
      <p:grpSpPr>
        <a:xfrm>
          <a:off x="0" y="0"/>
          <a:ext cx="0" cy="0"/>
          <a:chOff x="0" y="0"/>
          <a:chExt cx="0" cy="0"/>
        </a:xfrm>
      </p:grpSpPr>
      <p:sp>
        <p:nvSpPr>
          <p:cNvPr id="1832" name="Google Shape;1832;p78"/>
          <p:cNvSpPr txBox="1"/>
          <p:nvPr>
            <p:ph type="ctrTitle"/>
          </p:nvPr>
        </p:nvSpPr>
        <p:spPr>
          <a:xfrm>
            <a:off x="2485450" y="1385850"/>
            <a:ext cx="4175400" cy="1545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833" name="Google Shape;1833;p78"/>
          <p:cNvSpPr txBox="1"/>
          <p:nvPr>
            <p:ph idx="1" type="subTitle"/>
          </p:nvPr>
        </p:nvSpPr>
        <p:spPr>
          <a:xfrm>
            <a:off x="3475950" y="2946900"/>
            <a:ext cx="2196600" cy="57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834" name="Google Shape;1834;p78"/>
          <p:cNvGrpSpPr/>
          <p:nvPr/>
        </p:nvGrpSpPr>
        <p:grpSpPr>
          <a:xfrm>
            <a:off x="-14850" y="24825"/>
            <a:ext cx="9174275" cy="5135725"/>
            <a:chOff x="-14850" y="24825"/>
            <a:chExt cx="9174275" cy="5135725"/>
          </a:xfrm>
        </p:grpSpPr>
        <p:sp>
          <p:nvSpPr>
            <p:cNvPr id="1835" name="Google Shape;1835;p78"/>
            <p:cNvSpPr/>
            <p:nvPr/>
          </p:nvSpPr>
          <p:spPr>
            <a:xfrm>
              <a:off x="-14850" y="24825"/>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1836" name="Google Shape;1836;p78"/>
            <p:cNvGrpSpPr/>
            <p:nvPr/>
          </p:nvGrpSpPr>
          <p:grpSpPr>
            <a:xfrm>
              <a:off x="1000" y="442254"/>
              <a:ext cx="9144299" cy="3772500"/>
              <a:chOff x="1000" y="425175"/>
              <a:chExt cx="9960025" cy="3772500"/>
            </a:xfrm>
          </p:grpSpPr>
          <p:sp>
            <p:nvSpPr>
              <p:cNvPr id="1837" name="Google Shape;1837;p78"/>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8"/>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8"/>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40" name="Shape 1840"/>
        <p:cNvGrpSpPr/>
        <p:nvPr/>
      </p:nvGrpSpPr>
      <p:grpSpPr>
        <a:xfrm>
          <a:off x="0" y="0"/>
          <a:ext cx="0" cy="0"/>
          <a:chOff x="0" y="0"/>
          <a:chExt cx="0" cy="0"/>
        </a:xfrm>
      </p:grpSpPr>
      <p:sp>
        <p:nvSpPr>
          <p:cNvPr id="1841" name="Google Shape;1841;p79"/>
          <p:cNvSpPr/>
          <p:nvPr/>
        </p:nvSpPr>
        <p:spPr>
          <a:xfrm>
            <a:off x="-14850" y="418425"/>
            <a:ext cx="9174275" cy="4742328"/>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1842" name="Google Shape;1842;p79"/>
          <p:cNvGrpSpPr/>
          <p:nvPr/>
        </p:nvGrpSpPr>
        <p:grpSpPr>
          <a:xfrm>
            <a:off x="1000" y="1070500"/>
            <a:ext cx="9144300" cy="3365311"/>
            <a:chOff x="1000" y="425175"/>
            <a:chExt cx="9960027" cy="4010620"/>
          </a:xfrm>
        </p:grpSpPr>
        <p:sp>
          <p:nvSpPr>
            <p:cNvPr id="1843" name="Google Shape;1843;p79"/>
            <p:cNvSpPr/>
            <p:nvPr/>
          </p:nvSpPr>
          <p:spPr>
            <a:xfrm flipH="1">
              <a:off x="4800769" y="670914"/>
              <a:ext cx="5160258"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9"/>
            <p:cNvSpPr/>
            <p:nvPr/>
          </p:nvSpPr>
          <p:spPr>
            <a:xfrm>
              <a:off x="1000" y="425175"/>
              <a:ext cx="5714339" cy="401062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5" name="Google Shape;1845;p79"/>
          <p:cNvSpPr/>
          <p:nvPr/>
        </p:nvSpPr>
        <p:spPr>
          <a:xfrm>
            <a:off x="-175" y="3670100"/>
            <a:ext cx="9144296" cy="841816"/>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6" name="Google Shape;1846;p79"/>
          <p:cNvGrpSpPr/>
          <p:nvPr/>
        </p:nvGrpSpPr>
        <p:grpSpPr>
          <a:xfrm>
            <a:off x="-9" y="3907650"/>
            <a:ext cx="9144305" cy="1235850"/>
            <a:chOff x="-3575009" y="4288775"/>
            <a:chExt cx="9144305" cy="1235850"/>
          </a:xfrm>
        </p:grpSpPr>
        <p:sp>
          <p:nvSpPr>
            <p:cNvPr id="1847" name="Google Shape;1847;p79"/>
            <p:cNvSpPr/>
            <p:nvPr/>
          </p:nvSpPr>
          <p:spPr>
            <a:xfrm>
              <a:off x="-3575000" y="4288775"/>
              <a:ext cx="9144296"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9"/>
            <p:cNvSpPr/>
            <p:nvPr/>
          </p:nvSpPr>
          <p:spPr>
            <a:xfrm rot="83873">
              <a:off x="-3568891" y="4433737"/>
              <a:ext cx="4902666"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79"/>
          <p:cNvGrpSpPr/>
          <p:nvPr/>
        </p:nvGrpSpPr>
        <p:grpSpPr>
          <a:xfrm>
            <a:off x="-351475" y="3986897"/>
            <a:ext cx="2336392" cy="1332969"/>
            <a:chOff x="137276" y="3854024"/>
            <a:chExt cx="1762650" cy="1005635"/>
          </a:xfrm>
        </p:grpSpPr>
        <p:grpSp>
          <p:nvGrpSpPr>
            <p:cNvPr id="1850" name="Google Shape;1850;p79"/>
            <p:cNvGrpSpPr/>
            <p:nvPr/>
          </p:nvGrpSpPr>
          <p:grpSpPr>
            <a:xfrm>
              <a:off x="137276" y="3854024"/>
              <a:ext cx="1762650" cy="1005635"/>
              <a:chOff x="2083436" y="2909224"/>
              <a:chExt cx="2212439" cy="1262250"/>
            </a:xfrm>
          </p:grpSpPr>
          <p:sp>
            <p:nvSpPr>
              <p:cNvPr id="1851" name="Google Shape;1851;p79"/>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9"/>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3" name="Google Shape;1853;p79"/>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4" name="Google Shape;1854;p79"/>
          <p:cNvSpPr txBox="1"/>
          <p:nvPr>
            <p:ph type="title"/>
          </p:nvPr>
        </p:nvSpPr>
        <p:spPr>
          <a:xfrm>
            <a:off x="713225" y="2254513"/>
            <a:ext cx="43077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55" name="Google Shape;1855;p79"/>
          <p:cNvSpPr txBox="1"/>
          <p:nvPr>
            <p:ph hasCustomPrompt="1" idx="2" type="title"/>
          </p:nvPr>
        </p:nvSpPr>
        <p:spPr>
          <a:xfrm>
            <a:off x="713225" y="1363138"/>
            <a:ext cx="1271700" cy="9711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b="0"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856" name="Google Shape;1856;p79"/>
          <p:cNvSpPr txBox="1"/>
          <p:nvPr>
            <p:ph idx="1" type="subTitle"/>
          </p:nvPr>
        </p:nvSpPr>
        <p:spPr>
          <a:xfrm>
            <a:off x="713225" y="3054675"/>
            <a:ext cx="43077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857" name="Google Shape;1857;p79"/>
          <p:cNvGrpSpPr/>
          <p:nvPr/>
        </p:nvGrpSpPr>
        <p:grpSpPr>
          <a:xfrm>
            <a:off x="7435200" y="132500"/>
            <a:ext cx="895700" cy="208400"/>
            <a:chOff x="3860200" y="513625"/>
            <a:chExt cx="895700" cy="208400"/>
          </a:xfrm>
        </p:grpSpPr>
        <p:sp>
          <p:nvSpPr>
            <p:cNvPr id="1858" name="Google Shape;1858;p79"/>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9"/>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9"/>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61" name="Shape 1861"/>
        <p:cNvGrpSpPr/>
        <p:nvPr/>
      </p:nvGrpSpPr>
      <p:grpSpPr>
        <a:xfrm>
          <a:off x="0" y="0"/>
          <a:ext cx="0" cy="0"/>
          <a:chOff x="0" y="0"/>
          <a:chExt cx="0" cy="0"/>
        </a:xfrm>
      </p:grpSpPr>
      <p:grpSp>
        <p:nvGrpSpPr>
          <p:cNvPr id="1862" name="Google Shape;1862;p80"/>
          <p:cNvGrpSpPr/>
          <p:nvPr/>
        </p:nvGrpSpPr>
        <p:grpSpPr>
          <a:xfrm>
            <a:off x="-1441976" y="-194718"/>
            <a:ext cx="10686150" cy="6274526"/>
            <a:chOff x="-1441976" y="-194718"/>
            <a:chExt cx="10686150" cy="6274526"/>
          </a:xfrm>
        </p:grpSpPr>
        <p:grpSp>
          <p:nvGrpSpPr>
            <p:cNvPr id="1863" name="Google Shape;1863;p80"/>
            <p:cNvGrpSpPr/>
            <p:nvPr/>
          </p:nvGrpSpPr>
          <p:grpSpPr>
            <a:xfrm>
              <a:off x="-1441976" y="3159284"/>
              <a:ext cx="2983068" cy="2920524"/>
              <a:chOff x="224745" y="1089165"/>
              <a:chExt cx="3901475" cy="3819675"/>
            </a:xfrm>
          </p:grpSpPr>
          <p:sp>
            <p:nvSpPr>
              <p:cNvPr id="1864" name="Google Shape;1864;p80"/>
              <p:cNvSpPr/>
              <p:nvPr/>
            </p:nvSpPr>
            <p:spPr>
              <a:xfrm>
                <a:off x="268995" y="108916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0"/>
              <p:cNvSpPr/>
              <p:nvPr/>
            </p:nvSpPr>
            <p:spPr>
              <a:xfrm>
                <a:off x="224745" y="161889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80"/>
            <p:cNvGrpSpPr/>
            <p:nvPr/>
          </p:nvGrpSpPr>
          <p:grpSpPr>
            <a:xfrm>
              <a:off x="34350" y="-98106"/>
              <a:ext cx="678875" cy="5339725"/>
              <a:chOff x="1252200" y="-178968"/>
              <a:chExt cx="678875" cy="5339725"/>
            </a:xfrm>
          </p:grpSpPr>
          <p:sp>
            <p:nvSpPr>
              <p:cNvPr id="1867" name="Google Shape;1867;p8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0" name="Google Shape;1870;p8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80"/>
            <p:cNvGrpSpPr/>
            <p:nvPr/>
          </p:nvGrpSpPr>
          <p:grpSpPr>
            <a:xfrm>
              <a:off x="8524800" y="-194718"/>
              <a:ext cx="619200" cy="5338225"/>
              <a:chOff x="8524800" y="-194718"/>
              <a:chExt cx="619200" cy="5338225"/>
            </a:xfrm>
          </p:grpSpPr>
          <p:sp>
            <p:nvSpPr>
              <p:cNvPr id="1872" name="Google Shape;1872;p80"/>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0"/>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0"/>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0"/>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0"/>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0"/>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0"/>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0"/>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0"/>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80"/>
            <p:cNvGrpSpPr/>
            <p:nvPr/>
          </p:nvGrpSpPr>
          <p:grpSpPr>
            <a:xfrm>
              <a:off x="-222044" y="4207621"/>
              <a:ext cx="1870524" cy="1067180"/>
              <a:chOff x="137276" y="3854024"/>
              <a:chExt cx="1762650" cy="1005635"/>
            </a:xfrm>
          </p:grpSpPr>
          <p:grpSp>
            <p:nvGrpSpPr>
              <p:cNvPr id="1882" name="Google Shape;1882;p80"/>
              <p:cNvGrpSpPr/>
              <p:nvPr/>
            </p:nvGrpSpPr>
            <p:grpSpPr>
              <a:xfrm>
                <a:off x="137276" y="3854024"/>
                <a:ext cx="1762650" cy="1005635"/>
                <a:chOff x="2083436" y="2909224"/>
                <a:chExt cx="2212439" cy="1262250"/>
              </a:xfrm>
            </p:grpSpPr>
            <p:sp>
              <p:nvSpPr>
                <p:cNvPr id="1883" name="Google Shape;1883;p80"/>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0"/>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5" name="Google Shape;1885;p80"/>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80"/>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0"/>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0"/>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9" name="Google Shape;1889;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90" name="Google Shape;1890;p80"/>
          <p:cNvSpPr txBox="1"/>
          <p:nvPr>
            <p:ph idx="1" type="body"/>
          </p:nvPr>
        </p:nvSpPr>
        <p:spPr>
          <a:xfrm>
            <a:off x="720000" y="1158776"/>
            <a:ext cx="7704000" cy="3750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Font typeface="Nunito Light"/>
              <a:buChar char="●"/>
              <a:defRPr/>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1" name="Shape 1891"/>
        <p:cNvGrpSpPr/>
        <p:nvPr/>
      </p:nvGrpSpPr>
      <p:grpSpPr>
        <a:xfrm>
          <a:off x="0" y="0"/>
          <a:ext cx="0" cy="0"/>
          <a:chOff x="0" y="0"/>
          <a:chExt cx="0" cy="0"/>
        </a:xfrm>
      </p:grpSpPr>
      <p:grpSp>
        <p:nvGrpSpPr>
          <p:cNvPr id="1892" name="Google Shape;1892;p81"/>
          <p:cNvGrpSpPr/>
          <p:nvPr/>
        </p:nvGrpSpPr>
        <p:grpSpPr>
          <a:xfrm>
            <a:off x="-832376" y="-194718"/>
            <a:ext cx="10076550" cy="6350726"/>
            <a:chOff x="-832376" y="-194718"/>
            <a:chExt cx="10076550" cy="6350726"/>
          </a:xfrm>
        </p:grpSpPr>
        <p:grpSp>
          <p:nvGrpSpPr>
            <p:cNvPr id="1893" name="Google Shape;1893;p81"/>
            <p:cNvGrpSpPr/>
            <p:nvPr/>
          </p:nvGrpSpPr>
          <p:grpSpPr>
            <a:xfrm>
              <a:off x="-832376" y="3235484"/>
              <a:ext cx="2983068" cy="2920524"/>
              <a:chOff x="1022025" y="1188825"/>
              <a:chExt cx="3901475" cy="3819675"/>
            </a:xfrm>
          </p:grpSpPr>
          <p:sp>
            <p:nvSpPr>
              <p:cNvPr id="1894" name="Google Shape;1894;p81"/>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1"/>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81"/>
            <p:cNvGrpSpPr/>
            <p:nvPr/>
          </p:nvGrpSpPr>
          <p:grpSpPr>
            <a:xfrm>
              <a:off x="34350" y="-98106"/>
              <a:ext cx="678875" cy="5339725"/>
              <a:chOff x="1252200" y="-178968"/>
              <a:chExt cx="678875" cy="5339725"/>
            </a:xfrm>
          </p:grpSpPr>
          <p:sp>
            <p:nvSpPr>
              <p:cNvPr id="1897" name="Google Shape;1897;p81"/>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1"/>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1"/>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0" name="Google Shape;1900;p8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1" name="Google Shape;1901;p81"/>
            <p:cNvGrpSpPr/>
            <p:nvPr/>
          </p:nvGrpSpPr>
          <p:grpSpPr>
            <a:xfrm>
              <a:off x="8524800" y="-194718"/>
              <a:ext cx="619200" cy="5338225"/>
              <a:chOff x="8524800" y="-194718"/>
              <a:chExt cx="619200" cy="5338225"/>
            </a:xfrm>
          </p:grpSpPr>
          <p:sp>
            <p:nvSpPr>
              <p:cNvPr id="1902" name="Google Shape;1902;p81"/>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1"/>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1"/>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1"/>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1"/>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1"/>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1"/>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1"/>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1"/>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81"/>
            <p:cNvGrpSpPr/>
            <p:nvPr/>
          </p:nvGrpSpPr>
          <p:grpSpPr>
            <a:xfrm>
              <a:off x="-222044" y="4207621"/>
              <a:ext cx="1870524" cy="1067180"/>
              <a:chOff x="137276" y="3854024"/>
              <a:chExt cx="1762650" cy="1005635"/>
            </a:xfrm>
          </p:grpSpPr>
          <p:grpSp>
            <p:nvGrpSpPr>
              <p:cNvPr id="1912" name="Google Shape;1912;p81"/>
              <p:cNvGrpSpPr/>
              <p:nvPr/>
            </p:nvGrpSpPr>
            <p:grpSpPr>
              <a:xfrm>
                <a:off x="137276" y="3854024"/>
                <a:ext cx="1762650" cy="1005635"/>
                <a:chOff x="2083436" y="2909224"/>
                <a:chExt cx="2212439" cy="1262250"/>
              </a:xfrm>
            </p:grpSpPr>
            <p:sp>
              <p:nvSpPr>
                <p:cNvPr id="1913" name="Google Shape;1913;p81"/>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1"/>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5" name="Google Shape;1915;p81"/>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81"/>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1"/>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1"/>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20" name="Google Shape;1920;p81"/>
          <p:cNvSpPr txBox="1"/>
          <p:nvPr>
            <p:ph idx="1" type="subTitle"/>
          </p:nvPr>
        </p:nvSpPr>
        <p:spPr>
          <a:xfrm>
            <a:off x="5055284"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21" name="Google Shape;1921;p81"/>
          <p:cNvSpPr txBox="1"/>
          <p:nvPr>
            <p:ph idx="2" type="subTitle"/>
          </p:nvPr>
        </p:nvSpPr>
        <p:spPr>
          <a:xfrm>
            <a:off x="1583300" y="3718524"/>
            <a:ext cx="25056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22" name="Google Shape;1922;p81"/>
          <p:cNvSpPr txBox="1"/>
          <p:nvPr>
            <p:ph idx="3" type="subTitle"/>
          </p:nvPr>
        </p:nvSpPr>
        <p:spPr>
          <a:xfrm>
            <a:off x="50552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1923" name="Google Shape;1923;p81"/>
          <p:cNvSpPr txBox="1"/>
          <p:nvPr>
            <p:ph idx="4" type="subTitle"/>
          </p:nvPr>
        </p:nvSpPr>
        <p:spPr>
          <a:xfrm>
            <a:off x="1583075" y="3410500"/>
            <a:ext cx="2505600" cy="394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gn="ctr">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4" name="Shape 1924"/>
        <p:cNvGrpSpPr/>
        <p:nvPr/>
      </p:nvGrpSpPr>
      <p:grpSpPr>
        <a:xfrm>
          <a:off x="0" y="0"/>
          <a:ext cx="0" cy="0"/>
          <a:chOff x="0" y="0"/>
          <a:chExt cx="0" cy="0"/>
        </a:xfrm>
      </p:grpSpPr>
      <p:grpSp>
        <p:nvGrpSpPr>
          <p:cNvPr id="1925" name="Google Shape;1925;p82"/>
          <p:cNvGrpSpPr/>
          <p:nvPr/>
        </p:nvGrpSpPr>
        <p:grpSpPr>
          <a:xfrm flipH="1">
            <a:off x="-246036" y="-194718"/>
            <a:ext cx="10562520" cy="6350726"/>
            <a:chOff x="-1140442" y="-194718"/>
            <a:chExt cx="10562520" cy="6350726"/>
          </a:xfrm>
        </p:grpSpPr>
        <p:grpSp>
          <p:nvGrpSpPr>
            <p:cNvPr id="1926" name="Google Shape;1926;p82"/>
            <p:cNvGrpSpPr/>
            <p:nvPr/>
          </p:nvGrpSpPr>
          <p:grpSpPr>
            <a:xfrm>
              <a:off x="-1140442" y="3392034"/>
              <a:ext cx="3291134" cy="2763974"/>
              <a:chOff x="619113" y="1393573"/>
              <a:chExt cx="4304387" cy="3614927"/>
            </a:xfrm>
          </p:grpSpPr>
          <p:sp>
            <p:nvSpPr>
              <p:cNvPr id="1927" name="Google Shape;1927;p82"/>
              <p:cNvSpPr/>
              <p:nvPr/>
            </p:nvSpPr>
            <p:spPr>
              <a:xfrm>
                <a:off x="619113" y="1393573"/>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2"/>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82"/>
            <p:cNvGrpSpPr/>
            <p:nvPr/>
          </p:nvGrpSpPr>
          <p:grpSpPr>
            <a:xfrm>
              <a:off x="34350" y="-98106"/>
              <a:ext cx="678875" cy="5339725"/>
              <a:chOff x="1252200" y="-178968"/>
              <a:chExt cx="678875" cy="5339725"/>
            </a:xfrm>
          </p:grpSpPr>
          <p:sp>
            <p:nvSpPr>
              <p:cNvPr id="1930" name="Google Shape;1930;p82"/>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2"/>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2"/>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3" name="Google Shape;1933;p8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4" name="Google Shape;1934;p82"/>
            <p:cNvGrpSpPr/>
            <p:nvPr/>
          </p:nvGrpSpPr>
          <p:grpSpPr>
            <a:xfrm>
              <a:off x="8524800" y="-194718"/>
              <a:ext cx="619200" cy="5338225"/>
              <a:chOff x="8524800" y="-194718"/>
              <a:chExt cx="619200" cy="5338225"/>
            </a:xfrm>
          </p:grpSpPr>
          <p:sp>
            <p:nvSpPr>
              <p:cNvPr id="1935" name="Google Shape;1935;p82"/>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2"/>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2"/>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2"/>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2"/>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2"/>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2"/>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2"/>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2"/>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82"/>
            <p:cNvGrpSpPr/>
            <p:nvPr/>
          </p:nvGrpSpPr>
          <p:grpSpPr>
            <a:xfrm>
              <a:off x="-222044" y="4207621"/>
              <a:ext cx="1870524" cy="1067180"/>
              <a:chOff x="137276" y="3854024"/>
              <a:chExt cx="1762650" cy="1005635"/>
            </a:xfrm>
          </p:grpSpPr>
          <p:grpSp>
            <p:nvGrpSpPr>
              <p:cNvPr id="1945" name="Google Shape;1945;p82"/>
              <p:cNvGrpSpPr/>
              <p:nvPr/>
            </p:nvGrpSpPr>
            <p:grpSpPr>
              <a:xfrm>
                <a:off x="137276" y="3854024"/>
                <a:ext cx="1762650" cy="1005635"/>
                <a:chOff x="2083436" y="2909224"/>
                <a:chExt cx="2212439" cy="1262250"/>
              </a:xfrm>
            </p:grpSpPr>
            <p:sp>
              <p:nvSpPr>
                <p:cNvPr id="1946" name="Google Shape;1946;p82"/>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2"/>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8" name="Google Shape;1948;p82"/>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9" name="Google Shape;1949;p82"/>
            <p:cNvSpPr/>
            <p:nvPr/>
          </p:nvSpPr>
          <p:spPr>
            <a:xfrm flipH="1" rot="-1145812">
              <a:off x="8136982" y="3692050"/>
              <a:ext cx="1085004" cy="1405394"/>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2"/>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2"/>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53" name="Shape 1953"/>
        <p:cNvGrpSpPr/>
        <p:nvPr/>
      </p:nvGrpSpPr>
      <p:grpSpPr>
        <a:xfrm>
          <a:off x="0" y="0"/>
          <a:ext cx="0" cy="0"/>
          <a:chOff x="0" y="0"/>
          <a:chExt cx="0" cy="0"/>
        </a:xfrm>
      </p:grpSpPr>
      <p:grpSp>
        <p:nvGrpSpPr>
          <p:cNvPr id="1954" name="Google Shape;1954;p83"/>
          <p:cNvGrpSpPr/>
          <p:nvPr/>
        </p:nvGrpSpPr>
        <p:grpSpPr>
          <a:xfrm>
            <a:off x="-1015926" y="-194718"/>
            <a:ext cx="10423400" cy="6350744"/>
            <a:chOff x="-1015926" y="-194718"/>
            <a:chExt cx="10423400" cy="6350744"/>
          </a:xfrm>
        </p:grpSpPr>
        <p:grpSp>
          <p:nvGrpSpPr>
            <p:cNvPr id="1955" name="Google Shape;1955;p83"/>
            <p:cNvGrpSpPr/>
            <p:nvPr/>
          </p:nvGrpSpPr>
          <p:grpSpPr>
            <a:xfrm>
              <a:off x="-1015926" y="2989668"/>
              <a:ext cx="3615317" cy="3166358"/>
              <a:chOff x="781965" y="867328"/>
              <a:chExt cx="4728377" cy="4141195"/>
            </a:xfrm>
          </p:grpSpPr>
          <p:sp>
            <p:nvSpPr>
              <p:cNvPr id="1956" name="Google Shape;1956;p83"/>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3"/>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83"/>
            <p:cNvGrpSpPr/>
            <p:nvPr/>
          </p:nvGrpSpPr>
          <p:grpSpPr>
            <a:xfrm>
              <a:off x="34350" y="-98106"/>
              <a:ext cx="678875" cy="5339725"/>
              <a:chOff x="1252200" y="-178968"/>
              <a:chExt cx="678875" cy="5339725"/>
            </a:xfrm>
          </p:grpSpPr>
          <p:sp>
            <p:nvSpPr>
              <p:cNvPr id="1959" name="Google Shape;1959;p83"/>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3"/>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3"/>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8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3" name="Google Shape;1963;p83"/>
            <p:cNvGrpSpPr/>
            <p:nvPr/>
          </p:nvGrpSpPr>
          <p:grpSpPr>
            <a:xfrm>
              <a:off x="8524800" y="-194718"/>
              <a:ext cx="619200" cy="5338225"/>
              <a:chOff x="8524800" y="-194718"/>
              <a:chExt cx="619200" cy="5338225"/>
            </a:xfrm>
          </p:grpSpPr>
          <p:sp>
            <p:nvSpPr>
              <p:cNvPr id="1964" name="Google Shape;1964;p83"/>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3"/>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3"/>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3"/>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3"/>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3"/>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3"/>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3"/>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3"/>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83"/>
            <p:cNvGrpSpPr/>
            <p:nvPr/>
          </p:nvGrpSpPr>
          <p:grpSpPr>
            <a:xfrm>
              <a:off x="-222044" y="4207621"/>
              <a:ext cx="1870524" cy="1067180"/>
              <a:chOff x="137276" y="3854024"/>
              <a:chExt cx="1762650" cy="1005635"/>
            </a:xfrm>
          </p:grpSpPr>
          <p:grpSp>
            <p:nvGrpSpPr>
              <p:cNvPr id="1974" name="Google Shape;1974;p83"/>
              <p:cNvGrpSpPr/>
              <p:nvPr/>
            </p:nvGrpSpPr>
            <p:grpSpPr>
              <a:xfrm>
                <a:off x="137276" y="3854024"/>
                <a:ext cx="1762650" cy="1005635"/>
                <a:chOff x="2083436" y="2909224"/>
                <a:chExt cx="2212439" cy="1262250"/>
              </a:xfrm>
            </p:grpSpPr>
            <p:sp>
              <p:nvSpPr>
                <p:cNvPr id="1975" name="Google Shape;1975;p83"/>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3"/>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7" name="Google Shape;1977;p83"/>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8" name="Google Shape;1978;p83"/>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3"/>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3"/>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83"/>
          <p:cNvSpPr txBox="1"/>
          <p:nvPr>
            <p:ph idx="1" type="subTitle"/>
          </p:nvPr>
        </p:nvSpPr>
        <p:spPr>
          <a:xfrm>
            <a:off x="2166224" y="1819800"/>
            <a:ext cx="4817100" cy="190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Darker Grotesque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1982" name="Google Shape;1982;p83"/>
          <p:cNvSpPr txBox="1"/>
          <p:nvPr>
            <p:ph type="title"/>
          </p:nvPr>
        </p:nvSpPr>
        <p:spPr>
          <a:xfrm>
            <a:off x="2160674" y="969650"/>
            <a:ext cx="4817100" cy="587400"/>
          </a:xfrm>
          <a:prstGeom prst="rect">
            <a:avLst/>
          </a:prstGeom>
        </p:spPr>
        <p:txBody>
          <a:bodyPr anchorCtr="0" anchor="t"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83" name="Shape 1983"/>
        <p:cNvGrpSpPr/>
        <p:nvPr/>
      </p:nvGrpSpPr>
      <p:grpSpPr>
        <a:xfrm>
          <a:off x="0" y="0"/>
          <a:ext cx="0" cy="0"/>
          <a:chOff x="0" y="0"/>
          <a:chExt cx="0" cy="0"/>
        </a:xfrm>
      </p:grpSpPr>
      <p:grpSp>
        <p:nvGrpSpPr>
          <p:cNvPr id="1984" name="Google Shape;1984;p84"/>
          <p:cNvGrpSpPr/>
          <p:nvPr/>
        </p:nvGrpSpPr>
        <p:grpSpPr>
          <a:xfrm>
            <a:off x="8212869" y="883113"/>
            <a:ext cx="1241033" cy="3769124"/>
            <a:chOff x="2453783" y="3192175"/>
            <a:chExt cx="688736" cy="2091750"/>
          </a:xfrm>
        </p:grpSpPr>
        <p:sp>
          <p:nvSpPr>
            <p:cNvPr id="1985" name="Google Shape;1985;p84"/>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4"/>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4"/>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4"/>
            <p:cNvSpPr/>
            <p:nvPr/>
          </p:nvSpPr>
          <p:spPr>
            <a:xfrm>
              <a:off x="2483625" y="4030650"/>
              <a:ext cx="151700" cy="239750"/>
            </a:xfrm>
            <a:custGeom>
              <a:rect b="b" l="l" r="r" t="t"/>
              <a:pathLst>
                <a:path extrusionOk="0" h="9590" w="6068">
                  <a:moveTo>
                    <a:pt x="558" y="1"/>
                  </a:moveTo>
                  <a:lnTo>
                    <a:pt x="1" y="578"/>
                  </a:lnTo>
                  <a:cubicBezTo>
                    <a:pt x="1" y="578"/>
                    <a:pt x="856" y="1393"/>
                    <a:pt x="1672" y="2428"/>
                  </a:cubicBezTo>
                  <a:cubicBezTo>
                    <a:pt x="3084" y="4119"/>
                    <a:pt x="3303" y="4934"/>
                    <a:pt x="3343" y="5253"/>
                  </a:cubicBezTo>
                  <a:cubicBezTo>
                    <a:pt x="3442" y="6924"/>
                    <a:pt x="5372" y="9450"/>
                    <a:pt x="5451" y="9589"/>
                  </a:cubicBezTo>
                  <a:lnTo>
                    <a:pt x="6068" y="9112"/>
                  </a:lnTo>
                  <a:cubicBezTo>
                    <a:pt x="5551" y="8435"/>
                    <a:pt x="4178" y="6406"/>
                    <a:pt x="4138" y="5173"/>
                  </a:cubicBezTo>
                  <a:cubicBezTo>
                    <a:pt x="4059" y="3462"/>
                    <a:pt x="896" y="359"/>
                    <a:pt x="5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4"/>
            <p:cNvSpPr/>
            <p:nvPr/>
          </p:nvSpPr>
          <p:spPr>
            <a:xfrm flipH="1">
              <a:off x="2889369" y="3747924"/>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4"/>
            <p:cNvSpPr/>
            <p:nvPr/>
          </p:nvSpPr>
          <p:spPr>
            <a:xfrm>
              <a:off x="2642275" y="3317000"/>
              <a:ext cx="137775" cy="247700"/>
            </a:xfrm>
            <a:custGeom>
              <a:rect b="b" l="l" r="r" t="t"/>
              <a:pathLst>
                <a:path extrusionOk="0" h="9908" w="5511">
                  <a:moveTo>
                    <a:pt x="597" y="1"/>
                  </a:moveTo>
                  <a:lnTo>
                    <a:pt x="0" y="538"/>
                  </a:lnTo>
                  <a:cubicBezTo>
                    <a:pt x="0" y="538"/>
                    <a:pt x="796" y="1393"/>
                    <a:pt x="1572" y="2468"/>
                  </a:cubicBezTo>
                  <a:cubicBezTo>
                    <a:pt x="2865" y="4258"/>
                    <a:pt x="3064" y="5074"/>
                    <a:pt x="3064" y="5412"/>
                  </a:cubicBezTo>
                  <a:cubicBezTo>
                    <a:pt x="3024" y="7122"/>
                    <a:pt x="4795" y="9788"/>
                    <a:pt x="4874" y="9907"/>
                  </a:cubicBezTo>
                  <a:lnTo>
                    <a:pt x="5511" y="9450"/>
                  </a:lnTo>
                  <a:cubicBezTo>
                    <a:pt x="5053" y="8734"/>
                    <a:pt x="3800" y="6625"/>
                    <a:pt x="3820" y="5412"/>
                  </a:cubicBezTo>
                  <a:cubicBezTo>
                    <a:pt x="3860" y="3681"/>
                    <a:pt x="916" y="379"/>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4"/>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4"/>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4"/>
            <p:cNvSpPr/>
            <p:nvPr/>
          </p:nvSpPr>
          <p:spPr>
            <a:xfrm flipH="1">
              <a:off x="2482633" y="3598528"/>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4"/>
            <p:cNvSpPr/>
            <p:nvPr/>
          </p:nvSpPr>
          <p:spPr>
            <a:xfrm flipH="1">
              <a:off x="2453783" y="3720378"/>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4"/>
            <p:cNvSpPr/>
            <p:nvPr/>
          </p:nvSpPr>
          <p:spPr>
            <a:xfrm flipH="1">
              <a:off x="2673583" y="3714403"/>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4"/>
            <p:cNvSpPr/>
            <p:nvPr/>
          </p:nvSpPr>
          <p:spPr>
            <a:xfrm flipH="1">
              <a:off x="2800844" y="3708649"/>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4"/>
            <p:cNvSpPr/>
            <p:nvPr/>
          </p:nvSpPr>
          <p:spPr>
            <a:xfrm>
              <a:off x="2760150" y="3192175"/>
              <a:ext cx="56700" cy="223825"/>
            </a:xfrm>
            <a:custGeom>
              <a:rect b="b" l="l" r="r" t="t"/>
              <a:pathLst>
                <a:path extrusionOk="0" h="8953" w="2268">
                  <a:moveTo>
                    <a:pt x="1233" y="1"/>
                  </a:moveTo>
                  <a:lnTo>
                    <a:pt x="497" y="180"/>
                  </a:lnTo>
                  <a:cubicBezTo>
                    <a:pt x="676" y="797"/>
                    <a:pt x="1015" y="2607"/>
                    <a:pt x="597" y="3502"/>
                  </a:cubicBezTo>
                  <a:cubicBezTo>
                    <a:pt x="0" y="4775"/>
                    <a:pt x="1194" y="8594"/>
                    <a:pt x="1373" y="8953"/>
                  </a:cubicBezTo>
                  <a:lnTo>
                    <a:pt x="2268" y="7898"/>
                  </a:lnTo>
                  <a:cubicBezTo>
                    <a:pt x="2268" y="7898"/>
                    <a:pt x="1870" y="7083"/>
                    <a:pt x="1572" y="6168"/>
                  </a:cubicBezTo>
                  <a:cubicBezTo>
                    <a:pt x="1054" y="4576"/>
                    <a:pt x="1154" y="3920"/>
                    <a:pt x="1273" y="3701"/>
                  </a:cubicBezTo>
                  <a:cubicBezTo>
                    <a:pt x="1870" y="2448"/>
                    <a:pt x="1253" y="100"/>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84"/>
          <p:cNvGrpSpPr/>
          <p:nvPr/>
        </p:nvGrpSpPr>
        <p:grpSpPr>
          <a:xfrm>
            <a:off x="1200" y="3859399"/>
            <a:ext cx="9143915" cy="1284006"/>
            <a:chOff x="1200" y="3859399"/>
            <a:chExt cx="9143915" cy="1284006"/>
          </a:xfrm>
        </p:grpSpPr>
        <p:sp>
          <p:nvSpPr>
            <p:cNvPr id="1999" name="Google Shape;1999;p84"/>
            <p:cNvSpPr/>
            <p:nvPr/>
          </p:nvSpPr>
          <p:spPr>
            <a:xfrm>
              <a:off x="1200" y="4557296"/>
              <a:ext cx="9143915" cy="583051"/>
            </a:xfrm>
            <a:custGeom>
              <a:rect b="b" l="l" r="r" t="t"/>
              <a:pathLst>
                <a:path extrusionOk="0" h="19118" w="152240">
                  <a:moveTo>
                    <a:pt x="0" y="1"/>
                  </a:moveTo>
                  <a:lnTo>
                    <a:pt x="0" y="19118"/>
                  </a:lnTo>
                  <a:lnTo>
                    <a:pt x="152239" y="19118"/>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4"/>
            <p:cNvSpPr/>
            <p:nvPr/>
          </p:nvSpPr>
          <p:spPr>
            <a:xfrm flipH="1">
              <a:off x="5646880" y="3859399"/>
              <a:ext cx="3498124" cy="1284006"/>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4"/>
            <p:cNvSpPr/>
            <p:nvPr/>
          </p:nvSpPr>
          <p:spPr>
            <a:xfrm>
              <a:off x="2922450" y="45684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2" name="Google Shape;2002;p84"/>
          <p:cNvSpPr txBox="1"/>
          <p:nvPr>
            <p:ph type="title"/>
          </p:nvPr>
        </p:nvSpPr>
        <p:spPr>
          <a:xfrm>
            <a:off x="2342450" y="1846650"/>
            <a:ext cx="4461300" cy="145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003" name="Google Shape;2003;p84"/>
          <p:cNvGrpSpPr/>
          <p:nvPr/>
        </p:nvGrpSpPr>
        <p:grpSpPr>
          <a:xfrm flipH="1">
            <a:off x="5511225" y="207125"/>
            <a:ext cx="796225" cy="381475"/>
            <a:chOff x="3566300" y="405200"/>
            <a:chExt cx="796225" cy="381475"/>
          </a:xfrm>
        </p:grpSpPr>
        <p:sp>
          <p:nvSpPr>
            <p:cNvPr id="2004" name="Google Shape;2004;p84"/>
            <p:cNvSpPr/>
            <p:nvPr/>
          </p:nvSpPr>
          <p:spPr>
            <a:xfrm>
              <a:off x="3639900" y="670775"/>
              <a:ext cx="221325" cy="115900"/>
            </a:xfrm>
            <a:custGeom>
              <a:rect b="b" l="l" r="r" t="t"/>
              <a:pathLst>
                <a:path extrusionOk="0" h="4636" w="8853">
                  <a:moveTo>
                    <a:pt x="0" y="1"/>
                  </a:moveTo>
                  <a:lnTo>
                    <a:pt x="3163" y="4636"/>
                  </a:lnTo>
                  <a:lnTo>
                    <a:pt x="8852" y="2408"/>
                  </a:lnTo>
                  <a:cubicBezTo>
                    <a:pt x="8394" y="2292"/>
                    <a:pt x="7965" y="2243"/>
                    <a:pt x="7567" y="2243"/>
                  </a:cubicBezTo>
                  <a:cubicBezTo>
                    <a:pt x="5219" y="2243"/>
                    <a:pt x="3939" y="3959"/>
                    <a:pt x="3939" y="3959"/>
                  </a:cubicBezTo>
                  <a:cubicBezTo>
                    <a:pt x="3442" y="976"/>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4"/>
            <p:cNvSpPr/>
            <p:nvPr/>
          </p:nvSpPr>
          <p:spPr>
            <a:xfrm>
              <a:off x="3566300" y="527050"/>
              <a:ext cx="174075" cy="71650"/>
            </a:xfrm>
            <a:custGeom>
              <a:rect b="b" l="l" r="r" t="t"/>
              <a:pathLst>
                <a:path extrusionOk="0" h="2866" w="6963">
                  <a:moveTo>
                    <a:pt x="0" y="1"/>
                  </a:moveTo>
                  <a:lnTo>
                    <a:pt x="3163" y="2865"/>
                  </a:lnTo>
                  <a:lnTo>
                    <a:pt x="6963" y="239"/>
                  </a:lnTo>
                  <a:cubicBezTo>
                    <a:pt x="6939" y="239"/>
                    <a:pt x="6916" y="239"/>
                    <a:pt x="6892" y="239"/>
                  </a:cubicBezTo>
                  <a:cubicBezTo>
                    <a:pt x="4499" y="239"/>
                    <a:pt x="3621" y="2249"/>
                    <a:pt x="3621" y="2249"/>
                  </a:cubicBezTo>
                  <a:cubicBezTo>
                    <a:pt x="2725" y="14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4"/>
            <p:cNvSpPr/>
            <p:nvPr/>
          </p:nvSpPr>
          <p:spPr>
            <a:xfrm>
              <a:off x="4188425" y="405200"/>
              <a:ext cx="174100" cy="71650"/>
            </a:xfrm>
            <a:custGeom>
              <a:rect b="b" l="l" r="r" t="t"/>
              <a:pathLst>
                <a:path extrusionOk="0" h="2866" w="6964">
                  <a:moveTo>
                    <a:pt x="1" y="1"/>
                  </a:moveTo>
                  <a:lnTo>
                    <a:pt x="3124" y="2866"/>
                  </a:lnTo>
                  <a:lnTo>
                    <a:pt x="6963" y="220"/>
                  </a:lnTo>
                  <a:cubicBezTo>
                    <a:pt x="6951" y="220"/>
                    <a:pt x="6939" y="220"/>
                    <a:pt x="6928" y="220"/>
                  </a:cubicBezTo>
                  <a:cubicBezTo>
                    <a:pt x="4488" y="220"/>
                    <a:pt x="3601" y="2249"/>
                    <a:pt x="3601" y="2249"/>
                  </a:cubicBezTo>
                  <a:cubicBezTo>
                    <a:pt x="2706" y="14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07" name="Shape 2007"/>
        <p:cNvGrpSpPr/>
        <p:nvPr/>
      </p:nvGrpSpPr>
      <p:grpSpPr>
        <a:xfrm>
          <a:off x="0" y="0"/>
          <a:ext cx="0" cy="0"/>
          <a:chOff x="0" y="0"/>
          <a:chExt cx="0" cy="0"/>
        </a:xfrm>
      </p:grpSpPr>
      <p:grpSp>
        <p:nvGrpSpPr>
          <p:cNvPr id="2008" name="Google Shape;2008;p85"/>
          <p:cNvGrpSpPr/>
          <p:nvPr/>
        </p:nvGrpSpPr>
        <p:grpSpPr>
          <a:xfrm>
            <a:off x="-31500" y="580334"/>
            <a:ext cx="9176798" cy="4580923"/>
            <a:chOff x="-31500" y="580334"/>
            <a:chExt cx="9176798" cy="4580923"/>
          </a:xfrm>
        </p:grpSpPr>
        <p:sp>
          <p:nvSpPr>
            <p:cNvPr id="2009" name="Google Shape;2009;p8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5"/>
            <p:cNvSpPr/>
            <p:nvPr/>
          </p:nvSpPr>
          <p:spPr>
            <a:xfrm>
              <a:off x="4989825" y="814550"/>
              <a:ext cx="4154084" cy="3525725"/>
            </a:xfrm>
            <a:custGeom>
              <a:rect b="b" l="l" r="r" t="t"/>
              <a:pathLst>
                <a:path extrusionOk="0" h="141029" w="152220">
                  <a:moveTo>
                    <a:pt x="131047" y="1"/>
                  </a:moveTo>
                  <a:cubicBezTo>
                    <a:pt x="128474" y="1"/>
                    <a:pt x="125814" y="1612"/>
                    <a:pt x="124369" y="3669"/>
                  </a:cubicBezTo>
                  <a:cubicBezTo>
                    <a:pt x="123912" y="4365"/>
                    <a:pt x="123554" y="5101"/>
                    <a:pt x="123335" y="5877"/>
                  </a:cubicBezTo>
                  <a:cubicBezTo>
                    <a:pt x="121362" y="4770"/>
                    <a:pt x="119202" y="4043"/>
                    <a:pt x="117061" y="4043"/>
                  </a:cubicBezTo>
                  <a:cubicBezTo>
                    <a:pt x="115316" y="4043"/>
                    <a:pt x="113584" y="4526"/>
                    <a:pt x="111976" y="5678"/>
                  </a:cubicBezTo>
                  <a:cubicBezTo>
                    <a:pt x="110146" y="6971"/>
                    <a:pt x="108953" y="8841"/>
                    <a:pt x="108236" y="10970"/>
                  </a:cubicBezTo>
                  <a:cubicBezTo>
                    <a:pt x="107948" y="10925"/>
                    <a:pt x="107639" y="10904"/>
                    <a:pt x="107315" y="10904"/>
                  </a:cubicBezTo>
                  <a:cubicBezTo>
                    <a:pt x="104287" y="10904"/>
                    <a:pt x="100010" y="12807"/>
                    <a:pt x="100279" y="16042"/>
                  </a:cubicBezTo>
                  <a:cubicBezTo>
                    <a:pt x="100299" y="16380"/>
                    <a:pt x="99742" y="16778"/>
                    <a:pt x="98847" y="17116"/>
                  </a:cubicBezTo>
                  <a:cubicBezTo>
                    <a:pt x="98012" y="17176"/>
                    <a:pt x="97077" y="17475"/>
                    <a:pt x="96201" y="17872"/>
                  </a:cubicBezTo>
                  <a:cubicBezTo>
                    <a:pt x="95983" y="14948"/>
                    <a:pt x="94769" y="11626"/>
                    <a:pt x="91944" y="10532"/>
                  </a:cubicBezTo>
                  <a:cubicBezTo>
                    <a:pt x="91322" y="10286"/>
                    <a:pt x="90666" y="10174"/>
                    <a:pt x="90004" y="10174"/>
                  </a:cubicBezTo>
                  <a:cubicBezTo>
                    <a:pt x="87556" y="10174"/>
                    <a:pt x="85011" y="11707"/>
                    <a:pt x="83649" y="13695"/>
                  </a:cubicBezTo>
                  <a:cubicBezTo>
                    <a:pt x="83192" y="14331"/>
                    <a:pt x="82873" y="15048"/>
                    <a:pt x="82654" y="15804"/>
                  </a:cubicBezTo>
                  <a:cubicBezTo>
                    <a:pt x="82097" y="15485"/>
                    <a:pt x="81521" y="15207"/>
                    <a:pt x="80964" y="14948"/>
                  </a:cubicBezTo>
                  <a:cubicBezTo>
                    <a:pt x="81023" y="12800"/>
                    <a:pt x="80685" y="10771"/>
                    <a:pt x="79511" y="10015"/>
                  </a:cubicBezTo>
                  <a:cubicBezTo>
                    <a:pt x="79087" y="9722"/>
                    <a:pt x="78547" y="9596"/>
                    <a:pt x="77949" y="9596"/>
                  </a:cubicBezTo>
                  <a:cubicBezTo>
                    <a:pt x="77004" y="9596"/>
                    <a:pt x="75915" y="9910"/>
                    <a:pt x="74916" y="10373"/>
                  </a:cubicBezTo>
                  <a:cubicBezTo>
                    <a:pt x="74658" y="7349"/>
                    <a:pt x="73404" y="3848"/>
                    <a:pt x="70460" y="2714"/>
                  </a:cubicBezTo>
                  <a:cubicBezTo>
                    <a:pt x="69812" y="2463"/>
                    <a:pt x="69132" y="2348"/>
                    <a:pt x="68446" y="2348"/>
                  </a:cubicBezTo>
                  <a:cubicBezTo>
                    <a:pt x="65874" y="2348"/>
                    <a:pt x="63216" y="3963"/>
                    <a:pt x="61787" y="6036"/>
                  </a:cubicBezTo>
                  <a:cubicBezTo>
                    <a:pt x="61310" y="6732"/>
                    <a:pt x="60971" y="7468"/>
                    <a:pt x="60753" y="8244"/>
                  </a:cubicBezTo>
                  <a:cubicBezTo>
                    <a:pt x="58780" y="7137"/>
                    <a:pt x="56613" y="6411"/>
                    <a:pt x="54467" y="6411"/>
                  </a:cubicBezTo>
                  <a:cubicBezTo>
                    <a:pt x="52718" y="6411"/>
                    <a:pt x="50982" y="6893"/>
                    <a:pt x="49374" y="8045"/>
                  </a:cubicBezTo>
                  <a:cubicBezTo>
                    <a:pt x="47564" y="9338"/>
                    <a:pt x="46370" y="11208"/>
                    <a:pt x="45654" y="13337"/>
                  </a:cubicBezTo>
                  <a:cubicBezTo>
                    <a:pt x="45358" y="13289"/>
                    <a:pt x="45039" y="13266"/>
                    <a:pt x="44706" y="13266"/>
                  </a:cubicBezTo>
                  <a:cubicBezTo>
                    <a:pt x="41679" y="13266"/>
                    <a:pt x="37428" y="15184"/>
                    <a:pt x="37697" y="18409"/>
                  </a:cubicBezTo>
                  <a:cubicBezTo>
                    <a:pt x="37717" y="18728"/>
                    <a:pt x="37140" y="19126"/>
                    <a:pt x="36245" y="19484"/>
                  </a:cubicBezTo>
                  <a:cubicBezTo>
                    <a:pt x="35429" y="19523"/>
                    <a:pt x="34474" y="19822"/>
                    <a:pt x="33619" y="20220"/>
                  </a:cubicBezTo>
                  <a:cubicBezTo>
                    <a:pt x="33400" y="17315"/>
                    <a:pt x="32167" y="13993"/>
                    <a:pt x="29362" y="12899"/>
                  </a:cubicBezTo>
                  <a:cubicBezTo>
                    <a:pt x="28739" y="12653"/>
                    <a:pt x="28083" y="12541"/>
                    <a:pt x="27420" y="12541"/>
                  </a:cubicBezTo>
                  <a:cubicBezTo>
                    <a:pt x="24973" y="12541"/>
                    <a:pt x="22429" y="14070"/>
                    <a:pt x="21067" y="16042"/>
                  </a:cubicBezTo>
                  <a:cubicBezTo>
                    <a:pt x="20609" y="16699"/>
                    <a:pt x="20291" y="17415"/>
                    <a:pt x="20072" y="18171"/>
                  </a:cubicBezTo>
                  <a:cubicBezTo>
                    <a:pt x="18188" y="17097"/>
                    <a:pt x="16123" y="16398"/>
                    <a:pt x="14073" y="16398"/>
                  </a:cubicBezTo>
                  <a:cubicBezTo>
                    <a:pt x="12400" y="16398"/>
                    <a:pt x="10737" y="16863"/>
                    <a:pt x="9191" y="17972"/>
                  </a:cubicBezTo>
                  <a:cubicBezTo>
                    <a:pt x="7460" y="19205"/>
                    <a:pt x="6306" y="20996"/>
                    <a:pt x="5610" y="23044"/>
                  </a:cubicBezTo>
                  <a:cubicBezTo>
                    <a:pt x="5330" y="23000"/>
                    <a:pt x="5028" y="22977"/>
                    <a:pt x="4712" y="22977"/>
                  </a:cubicBezTo>
                  <a:cubicBezTo>
                    <a:pt x="3209" y="22977"/>
                    <a:pt x="1381" y="23477"/>
                    <a:pt x="0" y="24397"/>
                  </a:cubicBezTo>
                  <a:lnTo>
                    <a:pt x="0" y="141028"/>
                  </a:lnTo>
                  <a:lnTo>
                    <a:pt x="152219" y="141028"/>
                  </a:lnTo>
                  <a:lnTo>
                    <a:pt x="152219" y="13735"/>
                  </a:lnTo>
                  <a:cubicBezTo>
                    <a:pt x="151656" y="13667"/>
                    <a:pt x="151074" y="13631"/>
                    <a:pt x="150476" y="13631"/>
                  </a:cubicBezTo>
                  <a:cubicBezTo>
                    <a:pt x="148267" y="13631"/>
                    <a:pt x="145835" y="14125"/>
                    <a:pt x="143267" y="15346"/>
                  </a:cubicBezTo>
                  <a:cubicBezTo>
                    <a:pt x="143765" y="12362"/>
                    <a:pt x="143785" y="8761"/>
                    <a:pt x="142114" y="7648"/>
                  </a:cubicBezTo>
                  <a:cubicBezTo>
                    <a:pt x="141692" y="7356"/>
                    <a:pt x="141154" y="7230"/>
                    <a:pt x="140558" y="7230"/>
                  </a:cubicBezTo>
                  <a:cubicBezTo>
                    <a:pt x="139609" y="7230"/>
                    <a:pt x="138513" y="7549"/>
                    <a:pt x="137499" y="8025"/>
                  </a:cubicBezTo>
                  <a:cubicBezTo>
                    <a:pt x="137260" y="4982"/>
                    <a:pt x="135987" y="1481"/>
                    <a:pt x="133063" y="367"/>
                  </a:cubicBezTo>
                  <a:cubicBezTo>
                    <a:pt x="132413" y="115"/>
                    <a:pt x="131733" y="1"/>
                    <a:pt x="131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1" name="Google Shape;2011;p85"/>
            <p:cNvGrpSpPr/>
            <p:nvPr/>
          </p:nvGrpSpPr>
          <p:grpSpPr>
            <a:xfrm>
              <a:off x="1000" y="882375"/>
              <a:ext cx="9144299" cy="3772500"/>
              <a:chOff x="1000" y="425175"/>
              <a:chExt cx="9960025" cy="3772500"/>
            </a:xfrm>
          </p:grpSpPr>
          <p:sp>
            <p:nvSpPr>
              <p:cNvPr id="2012" name="Google Shape;2012;p85"/>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5"/>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5"/>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85"/>
            <p:cNvGrpSpPr/>
            <p:nvPr/>
          </p:nvGrpSpPr>
          <p:grpSpPr>
            <a:xfrm>
              <a:off x="-31500" y="580334"/>
              <a:ext cx="915984" cy="3994163"/>
              <a:chOff x="2008200" y="2578500"/>
              <a:chExt cx="446125" cy="1945525"/>
            </a:xfrm>
          </p:grpSpPr>
          <p:sp>
            <p:nvSpPr>
              <p:cNvPr id="2016" name="Google Shape;2016;p85"/>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5"/>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5"/>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5"/>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5"/>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5"/>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5"/>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5"/>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5"/>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5"/>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5"/>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7" name="Google Shape;2027;p85"/>
            <p:cNvSpPr/>
            <p:nvPr/>
          </p:nvSpPr>
          <p:spPr>
            <a:xfrm flipH="1">
              <a:off x="1010" y="4279725"/>
              <a:ext cx="9143915" cy="881532"/>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8" name="Google Shape;2028;p85"/>
            <p:cNvGrpSpPr/>
            <p:nvPr/>
          </p:nvGrpSpPr>
          <p:grpSpPr>
            <a:xfrm>
              <a:off x="1000" y="4108700"/>
              <a:ext cx="3890575" cy="1052550"/>
              <a:chOff x="-3486600" y="4458175"/>
              <a:chExt cx="3890575" cy="1052550"/>
            </a:xfrm>
          </p:grpSpPr>
          <p:sp>
            <p:nvSpPr>
              <p:cNvPr id="2029" name="Google Shape;2029;p85"/>
              <p:cNvSpPr/>
              <p:nvPr/>
            </p:nvSpPr>
            <p:spPr>
              <a:xfrm>
                <a:off x="-2289025" y="4689750"/>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5"/>
              <p:cNvSpPr/>
              <p:nvPr/>
            </p:nvSpPr>
            <p:spPr>
              <a:xfrm>
                <a:off x="-3486600" y="44581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31" name="Google Shape;2031;p85"/>
          <p:cNvSpPr txBox="1"/>
          <p:nvPr>
            <p:ph type="title"/>
          </p:nvPr>
        </p:nvSpPr>
        <p:spPr>
          <a:xfrm>
            <a:off x="884475" y="1448275"/>
            <a:ext cx="3643200" cy="1460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8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032" name="Google Shape;2032;p85"/>
          <p:cNvSpPr txBox="1"/>
          <p:nvPr>
            <p:ph idx="1" type="subTitle"/>
          </p:nvPr>
        </p:nvSpPr>
        <p:spPr>
          <a:xfrm>
            <a:off x="884475" y="2740050"/>
            <a:ext cx="3643200" cy="85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33" name="Shape 2033"/>
        <p:cNvGrpSpPr/>
        <p:nvPr/>
      </p:nvGrpSpPr>
      <p:grpSpPr>
        <a:xfrm>
          <a:off x="0" y="0"/>
          <a:ext cx="0" cy="0"/>
          <a:chOff x="0" y="0"/>
          <a:chExt cx="0" cy="0"/>
        </a:xfrm>
      </p:grpSpPr>
      <p:sp>
        <p:nvSpPr>
          <p:cNvPr id="2034" name="Google Shape;2034;p86"/>
          <p:cNvSpPr/>
          <p:nvPr>
            <p:ph idx="2" type="pic"/>
          </p:nvPr>
        </p:nvSpPr>
        <p:spPr>
          <a:xfrm>
            <a:off x="-28650" y="0"/>
            <a:ext cx="9201300" cy="5143500"/>
          </a:xfrm>
          <a:prstGeom prst="rect">
            <a:avLst/>
          </a:prstGeom>
          <a:noFill/>
          <a:ln>
            <a:noFill/>
          </a:ln>
        </p:spPr>
      </p:sp>
      <p:sp>
        <p:nvSpPr>
          <p:cNvPr id="2035" name="Google Shape;2035;p86"/>
          <p:cNvSpPr txBox="1"/>
          <p:nvPr>
            <p:ph type="title"/>
          </p:nvPr>
        </p:nvSpPr>
        <p:spPr>
          <a:xfrm>
            <a:off x="716700" y="574625"/>
            <a:ext cx="7710600" cy="5367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36" name="Shape 2036"/>
        <p:cNvGrpSpPr/>
        <p:nvPr/>
      </p:nvGrpSpPr>
      <p:grpSpPr>
        <a:xfrm>
          <a:off x="0" y="0"/>
          <a:ext cx="0" cy="0"/>
          <a:chOff x="0" y="0"/>
          <a:chExt cx="0" cy="0"/>
        </a:xfrm>
      </p:grpSpPr>
      <p:grpSp>
        <p:nvGrpSpPr>
          <p:cNvPr id="2037" name="Google Shape;2037;p87"/>
          <p:cNvGrpSpPr/>
          <p:nvPr/>
        </p:nvGrpSpPr>
        <p:grpSpPr>
          <a:xfrm>
            <a:off x="-145200" y="-14850"/>
            <a:ext cx="9909202" cy="5358975"/>
            <a:chOff x="-154725" y="213750"/>
            <a:chExt cx="9909202" cy="5358975"/>
          </a:xfrm>
        </p:grpSpPr>
        <p:sp>
          <p:nvSpPr>
            <p:cNvPr id="2038" name="Google Shape;2038;p87"/>
            <p:cNvSpPr/>
            <p:nvPr/>
          </p:nvSpPr>
          <p:spPr>
            <a:xfrm flipH="1">
              <a:off x="638" y="435800"/>
              <a:ext cx="9174275" cy="5135725"/>
            </a:xfrm>
            <a:custGeom>
              <a:rect b="b" l="l" r="r" t="t"/>
              <a:pathLst>
                <a:path extrusionOk="0" h="205429" w="366971">
                  <a:moveTo>
                    <a:pt x="934" y="4981"/>
                  </a:moveTo>
                  <a:lnTo>
                    <a:pt x="27391" y="16497"/>
                  </a:lnTo>
                  <a:lnTo>
                    <a:pt x="69722" y="5914"/>
                  </a:lnTo>
                  <a:lnTo>
                    <a:pt x="96801" y="12451"/>
                  </a:lnTo>
                  <a:lnTo>
                    <a:pt x="115476" y="0"/>
                  </a:lnTo>
                  <a:lnTo>
                    <a:pt x="127615" y="6537"/>
                  </a:lnTo>
                  <a:lnTo>
                    <a:pt x="155628" y="1868"/>
                  </a:lnTo>
                  <a:lnTo>
                    <a:pt x="185509" y="15874"/>
                  </a:lnTo>
                  <a:lnTo>
                    <a:pt x="212277" y="4981"/>
                  </a:lnTo>
                  <a:lnTo>
                    <a:pt x="286355" y="29881"/>
                  </a:lnTo>
                  <a:lnTo>
                    <a:pt x="324329" y="6848"/>
                  </a:lnTo>
                  <a:lnTo>
                    <a:pt x="366971" y="38907"/>
                  </a:lnTo>
                  <a:lnTo>
                    <a:pt x="366348" y="204495"/>
                  </a:lnTo>
                  <a:lnTo>
                    <a:pt x="0" y="205429"/>
                  </a:lnTo>
                  <a:close/>
                </a:path>
              </a:pathLst>
            </a:custGeom>
            <a:solidFill>
              <a:schemeClr val="accent4"/>
            </a:solidFill>
            <a:ln>
              <a:noFill/>
            </a:ln>
          </p:spPr>
        </p:sp>
        <p:grpSp>
          <p:nvGrpSpPr>
            <p:cNvPr id="2039" name="Google Shape;2039;p87"/>
            <p:cNvGrpSpPr/>
            <p:nvPr/>
          </p:nvGrpSpPr>
          <p:grpSpPr>
            <a:xfrm flipH="1">
              <a:off x="-65775" y="853229"/>
              <a:ext cx="9224837" cy="3772500"/>
              <a:chOff x="1000" y="425175"/>
              <a:chExt cx="10047748" cy="3772500"/>
            </a:xfrm>
          </p:grpSpPr>
          <p:sp>
            <p:nvSpPr>
              <p:cNvPr id="2040" name="Google Shape;2040;p87"/>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7"/>
              <p:cNvSpPr/>
              <p:nvPr/>
            </p:nvSpPr>
            <p:spPr>
              <a:xfrm flipH="1">
                <a:off x="6155341" y="670921"/>
                <a:ext cx="3893407"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7"/>
              <p:cNvSpPr/>
              <p:nvPr/>
            </p:nvSpPr>
            <p:spPr>
              <a:xfrm>
                <a:off x="1000" y="42517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3" name="Google Shape;2043;p87"/>
            <p:cNvSpPr/>
            <p:nvPr/>
          </p:nvSpPr>
          <p:spPr>
            <a:xfrm flipH="1" rot="1172008">
              <a:off x="182905" y="2333011"/>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7"/>
            <p:cNvSpPr/>
            <p:nvPr/>
          </p:nvSpPr>
          <p:spPr>
            <a:xfrm flipH="1">
              <a:off x="144928" y="3016312"/>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7"/>
            <p:cNvSpPr/>
            <p:nvPr/>
          </p:nvSpPr>
          <p:spPr>
            <a:xfrm flipH="1">
              <a:off x="507321" y="3696637"/>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7"/>
            <p:cNvSpPr/>
            <p:nvPr/>
          </p:nvSpPr>
          <p:spPr>
            <a:xfrm rot="-1171966">
              <a:off x="7481991" y="1586208"/>
              <a:ext cx="1851770" cy="283489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7"/>
            <p:cNvSpPr/>
            <p:nvPr/>
          </p:nvSpPr>
          <p:spPr>
            <a:xfrm>
              <a:off x="7195278" y="2437678"/>
              <a:ext cx="2185753" cy="1725288"/>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8" name="Google Shape;2048;p87"/>
            <p:cNvGrpSpPr/>
            <p:nvPr/>
          </p:nvGrpSpPr>
          <p:grpSpPr>
            <a:xfrm flipH="1">
              <a:off x="15148" y="3216396"/>
              <a:ext cx="9143915" cy="1760949"/>
              <a:chOff x="1901275" y="3186546"/>
              <a:chExt cx="9143915" cy="1760949"/>
            </a:xfrm>
          </p:grpSpPr>
          <p:sp>
            <p:nvSpPr>
              <p:cNvPr id="2049" name="Google Shape;2049;p87"/>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7"/>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87"/>
            <p:cNvGrpSpPr/>
            <p:nvPr/>
          </p:nvGrpSpPr>
          <p:grpSpPr>
            <a:xfrm flipH="1">
              <a:off x="-23237" y="213750"/>
              <a:ext cx="9088300" cy="4778750"/>
              <a:chOff x="1995275" y="183900"/>
              <a:chExt cx="9088300" cy="4778750"/>
            </a:xfrm>
          </p:grpSpPr>
          <p:sp>
            <p:nvSpPr>
              <p:cNvPr id="2052" name="Google Shape;2052;p87"/>
              <p:cNvSpPr/>
              <p:nvPr/>
            </p:nvSpPr>
            <p:spPr>
              <a:xfrm>
                <a:off x="2169825" y="637450"/>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7"/>
              <p:cNvSpPr/>
              <p:nvPr/>
            </p:nvSpPr>
            <p:spPr>
              <a:xfrm>
                <a:off x="1998250" y="1299400"/>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7"/>
              <p:cNvSpPr/>
              <p:nvPr/>
            </p:nvSpPr>
            <p:spPr>
              <a:xfrm>
                <a:off x="1995275" y="183900"/>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7"/>
              <p:cNvSpPr/>
              <p:nvPr/>
            </p:nvSpPr>
            <p:spPr>
              <a:xfrm>
                <a:off x="2586075" y="783175"/>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7"/>
              <p:cNvSpPr/>
              <p:nvPr/>
            </p:nvSpPr>
            <p:spPr>
              <a:xfrm>
                <a:off x="2737750" y="2338275"/>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7"/>
              <p:cNvSpPr/>
              <p:nvPr/>
            </p:nvSpPr>
            <p:spPr>
              <a:xfrm>
                <a:off x="2488600" y="390300"/>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7"/>
              <p:cNvSpPr/>
              <p:nvPr/>
            </p:nvSpPr>
            <p:spPr>
              <a:xfrm>
                <a:off x="2373725" y="1298900"/>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7"/>
              <p:cNvSpPr/>
              <p:nvPr/>
            </p:nvSpPr>
            <p:spPr>
              <a:xfrm>
                <a:off x="2418475" y="185400"/>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7"/>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7"/>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7"/>
              <p:cNvSpPr/>
              <p:nvPr/>
            </p:nvSpPr>
            <p:spPr>
              <a:xfrm>
                <a:off x="2436875" y="3523400"/>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7"/>
              <p:cNvSpPr/>
              <p:nvPr/>
            </p:nvSpPr>
            <p:spPr>
              <a:xfrm>
                <a:off x="2197175" y="185400"/>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7"/>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87"/>
            <p:cNvGrpSpPr/>
            <p:nvPr/>
          </p:nvGrpSpPr>
          <p:grpSpPr>
            <a:xfrm flipH="1">
              <a:off x="16062" y="4336875"/>
              <a:ext cx="9174363" cy="1235850"/>
              <a:chOff x="-2878337" y="4288775"/>
              <a:chExt cx="9174363" cy="1235850"/>
            </a:xfrm>
          </p:grpSpPr>
          <p:sp>
            <p:nvSpPr>
              <p:cNvPr id="2071" name="Google Shape;2071;p87"/>
              <p:cNvSpPr/>
              <p:nvPr/>
            </p:nvSpPr>
            <p:spPr>
              <a:xfrm>
                <a:off x="-2878337" y="4288775"/>
                <a:ext cx="9174363"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7"/>
              <p:cNvSpPr/>
              <p:nvPr/>
            </p:nvSpPr>
            <p:spPr>
              <a:xfrm>
                <a:off x="-2878337" y="4373325"/>
                <a:ext cx="7360353"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87"/>
            <p:cNvGrpSpPr/>
            <p:nvPr/>
          </p:nvGrpSpPr>
          <p:grpSpPr>
            <a:xfrm flipH="1">
              <a:off x="6172884" y="983779"/>
              <a:ext cx="1347250" cy="857900"/>
              <a:chOff x="3408650" y="513625"/>
              <a:chExt cx="1347250" cy="857900"/>
            </a:xfrm>
          </p:grpSpPr>
          <p:sp>
            <p:nvSpPr>
              <p:cNvPr id="2074" name="Google Shape;2074;p87"/>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7"/>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7"/>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7"/>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8" name="Google Shape;2078;p87"/>
            <p:cNvSpPr/>
            <p:nvPr/>
          </p:nvSpPr>
          <p:spPr>
            <a:xfrm flipH="1">
              <a:off x="-23219" y="4261675"/>
              <a:ext cx="3166344"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p87"/>
          <p:cNvSpPr txBox="1"/>
          <p:nvPr>
            <p:ph hasCustomPrompt="1" type="title"/>
          </p:nvPr>
        </p:nvSpPr>
        <p:spPr>
          <a:xfrm>
            <a:off x="1956900" y="1773850"/>
            <a:ext cx="5230200" cy="107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80" name="Google Shape;2080;p87"/>
          <p:cNvSpPr txBox="1"/>
          <p:nvPr>
            <p:ph idx="1" type="subTitle"/>
          </p:nvPr>
        </p:nvSpPr>
        <p:spPr>
          <a:xfrm>
            <a:off x="1956900" y="2852348"/>
            <a:ext cx="5230200" cy="49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81" name="Shape 2081"/>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82" name="Shape 2082"/>
        <p:cNvGrpSpPr/>
        <p:nvPr/>
      </p:nvGrpSpPr>
      <p:grpSpPr>
        <a:xfrm>
          <a:off x="0" y="0"/>
          <a:ext cx="0" cy="0"/>
          <a:chOff x="0" y="0"/>
          <a:chExt cx="0" cy="0"/>
        </a:xfrm>
      </p:grpSpPr>
      <p:grpSp>
        <p:nvGrpSpPr>
          <p:cNvPr id="2083" name="Google Shape;2083;p89"/>
          <p:cNvGrpSpPr/>
          <p:nvPr/>
        </p:nvGrpSpPr>
        <p:grpSpPr>
          <a:xfrm>
            <a:off x="-152401" y="2864442"/>
            <a:ext cx="10131601" cy="2296796"/>
            <a:chOff x="-152401" y="2864442"/>
            <a:chExt cx="10131601" cy="2296796"/>
          </a:xfrm>
        </p:grpSpPr>
        <p:grpSp>
          <p:nvGrpSpPr>
            <p:cNvPr id="2084" name="Google Shape;2084;p89"/>
            <p:cNvGrpSpPr/>
            <p:nvPr/>
          </p:nvGrpSpPr>
          <p:grpSpPr>
            <a:xfrm>
              <a:off x="8225125" y="2864442"/>
              <a:ext cx="1754075" cy="2085825"/>
              <a:chOff x="4538975" y="2958950"/>
              <a:chExt cx="1754075" cy="1384550"/>
            </a:xfrm>
          </p:grpSpPr>
          <p:sp>
            <p:nvSpPr>
              <p:cNvPr id="2085" name="Google Shape;2085;p89"/>
              <p:cNvSpPr/>
              <p:nvPr/>
            </p:nvSpPr>
            <p:spPr>
              <a:xfrm>
                <a:off x="45389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9"/>
              <p:cNvSpPr/>
              <p:nvPr/>
            </p:nvSpPr>
            <p:spPr>
              <a:xfrm>
                <a:off x="50582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89"/>
            <p:cNvGrpSpPr/>
            <p:nvPr/>
          </p:nvGrpSpPr>
          <p:grpSpPr>
            <a:xfrm>
              <a:off x="-152401" y="3838347"/>
              <a:ext cx="6613846" cy="1314460"/>
              <a:chOff x="1748875" y="3472010"/>
              <a:chExt cx="6613846" cy="1421038"/>
            </a:xfrm>
          </p:grpSpPr>
          <p:sp>
            <p:nvSpPr>
              <p:cNvPr id="2088" name="Google Shape;2088;p89"/>
              <p:cNvSpPr/>
              <p:nvPr/>
            </p:nvSpPr>
            <p:spPr>
              <a:xfrm>
                <a:off x="1901275" y="4116025"/>
                <a:ext cx="6461446" cy="777023"/>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9"/>
              <p:cNvSpPr/>
              <p:nvPr/>
            </p:nvSpPr>
            <p:spPr>
              <a:xfrm>
                <a:off x="1748875" y="3472010"/>
                <a:ext cx="2828275"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0" name="Google Shape;2090;p8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1" name="Google Shape;2091;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92" name="Google Shape;2092;p89"/>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93" name="Google Shape;2093;p89"/>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94" name="Google Shape;2094;p89"/>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95" name="Google Shape;2095;p89"/>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96" name="Google Shape;2096;p89"/>
          <p:cNvSpPr txBox="1"/>
          <p:nvPr>
            <p:ph hasCustomPrompt="1" idx="5" type="title"/>
          </p:nvPr>
        </p:nvSpPr>
        <p:spPr>
          <a:xfrm>
            <a:off x="2151126"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097" name="Google Shape;2097;p89"/>
          <p:cNvSpPr txBox="1"/>
          <p:nvPr>
            <p:ph hasCustomPrompt="1" idx="6" type="title"/>
          </p:nvPr>
        </p:nvSpPr>
        <p:spPr>
          <a:xfrm>
            <a:off x="2151113"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098" name="Google Shape;2098;p89"/>
          <p:cNvSpPr txBox="1"/>
          <p:nvPr>
            <p:ph hasCustomPrompt="1" idx="7" type="title"/>
          </p:nvPr>
        </p:nvSpPr>
        <p:spPr>
          <a:xfrm>
            <a:off x="5383797" y="1698188"/>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099" name="Google Shape;2099;p89"/>
          <p:cNvSpPr txBox="1"/>
          <p:nvPr>
            <p:ph hasCustomPrompt="1" idx="8" type="title"/>
          </p:nvPr>
        </p:nvSpPr>
        <p:spPr>
          <a:xfrm>
            <a:off x="5383784" y="2961810"/>
            <a:ext cx="734700" cy="5727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3000"/>
              <a:buNone/>
              <a:defRPr b="0" sz="3000"/>
            </a:lvl1pPr>
            <a:lvl2pPr lvl="1">
              <a:spcBef>
                <a:spcPts val="0"/>
              </a:spcBef>
              <a:spcAft>
                <a:spcPts val="0"/>
              </a:spcAft>
              <a:buSzPts val="3000"/>
              <a:buFont typeface="Archivo Black"/>
              <a:buNone/>
              <a:defRPr sz="3000">
                <a:latin typeface="Archivo Black"/>
                <a:ea typeface="Archivo Black"/>
                <a:cs typeface="Archivo Black"/>
                <a:sym typeface="Archivo Black"/>
              </a:defRPr>
            </a:lvl2pPr>
            <a:lvl3pPr lvl="2">
              <a:spcBef>
                <a:spcPts val="0"/>
              </a:spcBef>
              <a:spcAft>
                <a:spcPts val="0"/>
              </a:spcAft>
              <a:buSzPts val="3000"/>
              <a:buFont typeface="Archivo Black"/>
              <a:buNone/>
              <a:defRPr sz="3000">
                <a:latin typeface="Archivo Black"/>
                <a:ea typeface="Archivo Black"/>
                <a:cs typeface="Archivo Black"/>
                <a:sym typeface="Archivo Black"/>
              </a:defRPr>
            </a:lvl3pPr>
            <a:lvl4pPr lvl="3">
              <a:spcBef>
                <a:spcPts val="0"/>
              </a:spcBef>
              <a:spcAft>
                <a:spcPts val="0"/>
              </a:spcAft>
              <a:buSzPts val="3000"/>
              <a:buFont typeface="Archivo Black"/>
              <a:buNone/>
              <a:defRPr sz="3000">
                <a:latin typeface="Archivo Black"/>
                <a:ea typeface="Archivo Black"/>
                <a:cs typeface="Archivo Black"/>
                <a:sym typeface="Archivo Black"/>
              </a:defRPr>
            </a:lvl4pPr>
            <a:lvl5pPr lvl="4">
              <a:spcBef>
                <a:spcPts val="0"/>
              </a:spcBef>
              <a:spcAft>
                <a:spcPts val="0"/>
              </a:spcAft>
              <a:buSzPts val="3000"/>
              <a:buFont typeface="Archivo Black"/>
              <a:buNone/>
              <a:defRPr sz="3000">
                <a:latin typeface="Archivo Black"/>
                <a:ea typeface="Archivo Black"/>
                <a:cs typeface="Archivo Black"/>
                <a:sym typeface="Archivo Black"/>
              </a:defRPr>
            </a:lvl5pPr>
            <a:lvl6pPr lvl="5">
              <a:spcBef>
                <a:spcPts val="0"/>
              </a:spcBef>
              <a:spcAft>
                <a:spcPts val="0"/>
              </a:spcAft>
              <a:buSzPts val="3000"/>
              <a:buFont typeface="Archivo Black"/>
              <a:buNone/>
              <a:defRPr sz="3000">
                <a:latin typeface="Archivo Black"/>
                <a:ea typeface="Archivo Black"/>
                <a:cs typeface="Archivo Black"/>
                <a:sym typeface="Archivo Black"/>
              </a:defRPr>
            </a:lvl6pPr>
            <a:lvl7pPr lvl="6">
              <a:spcBef>
                <a:spcPts val="0"/>
              </a:spcBef>
              <a:spcAft>
                <a:spcPts val="0"/>
              </a:spcAft>
              <a:buSzPts val="3000"/>
              <a:buFont typeface="Archivo Black"/>
              <a:buNone/>
              <a:defRPr sz="3000">
                <a:latin typeface="Archivo Black"/>
                <a:ea typeface="Archivo Black"/>
                <a:cs typeface="Archivo Black"/>
                <a:sym typeface="Archivo Black"/>
              </a:defRPr>
            </a:lvl7pPr>
            <a:lvl8pPr lvl="7">
              <a:spcBef>
                <a:spcPts val="0"/>
              </a:spcBef>
              <a:spcAft>
                <a:spcPts val="0"/>
              </a:spcAft>
              <a:buSzPts val="3000"/>
              <a:buFont typeface="Archivo Black"/>
              <a:buNone/>
              <a:defRPr sz="3000">
                <a:latin typeface="Archivo Black"/>
                <a:ea typeface="Archivo Black"/>
                <a:cs typeface="Archivo Black"/>
                <a:sym typeface="Archivo Black"/>
              </a:defRPr>
            </a:lvl8pPr>
            <a:lvl9pPr lvl="8">
              <a:spcBef>
                <a:spcPts val="0"/>
              </a:spcBef>
              <a:spcAft>
                <a:spcPts val="0"/>
              </a:spcAft>
              <a:buSzPts val="3000"/>
              <a:buFont typeface="Archivo Black"/>
              <a:buNone/>
              <a:defRPr sz="3000">
                <a:latin typeface="Archivo Black"/>
                <a:ea typeface="Archivo Black"/>
                <a:cs typeface="Archivo Black"/>
                <a:sym typeface="Archivo Black"/>
              </a:defRPr>
            </a:lvl9pPr>
          </a:lstStyle>
          <a:p>
            <a:r>
              <a:t>xx%</a:t>
            </a:r>
          </a:p>
        </p:txBody>
      </p:sp>
      <p:sp>
        <p:nvSpPr>
          <p:cNvPr id="2100" name="Google Shape;2100;p89"/>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2101" name="Google Shape;2101;p89"/>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2102" name="Google Shape;2102;p89"/>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
        <p:nvSpPr>
          <p:cNvPr id="2103" name="Google Shape;2103;p89"/>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rchivo Black"/>
              <a:buNone/>
              <a:defRPr b="1" sz="2200">
                <a:latin typeface="Epilogue"/>
                <a:ea typeface="Epilogue"/>
                <a:cs typeface="Epilogue"/>
                <a:sym typeface="Epilogue"/>
              </a:defRPr>
            </a:lvl1pPr>
            <a:lvl2pPr lvl="1">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2pPr>
            <a:lvl3pPr lvl="2">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3pPr>
            <a:lvl4pPr lvl="3">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4pPr>
            <a:lvl5pPr lvl="4">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5pPr>
            <a:lvl6pPr lvl="5">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6pPr>
            <a:lvl7pPr lvl="6">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7pPr>
            <a:lvl8pPr lvl="7">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8pPr>
            <a:lvl9pPr lvl="8">
              <a:lnSpc>
                <a:spcPct val="100000"/>
              </a:lnSpc>
              <a:spcBef>
                <a:spcPts val="0"/>
              </a:spcBef>
              <a:spcAft>
                <a:spcPts val="0"/>
              </a:spcAft>
              <a:buSzPts val="2400"/>
              <a:buFont typeface="Archivo Black"/>
              <a:buNone/>
              <a:defRPr sz="2400">
                <a:latin typeface="Archivo Black"/>
                <a:ea typeface="Archivo Black"/>
                <a:cs typeface="Archivo Black"/>
                <a:sym typeface="Archivo Black"/>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104" name="Shape 2104"/>
        <p:cNvGrpSpPr/>
        <p:nvPr/>
      </p:nvGrpSpPr>
      <p:grpSpPr>
        <a:xfrm>
          <a:off x="0" y="0"/>
          <a:ext cx="0" cy="0"/>
          <a:chOff x="0" y="0"/>
          <a:chExt cx="0" cy="0"/>
        </a:xfrm>
      </p:grpSpPr>
      <p:grpSp>
        <p:nvGrpSpPr>
          <p:cNvPr id="2105" name="Google Shape;2105;p90"/>
          <p:cNvGrpSpPr/>
          <p:nvPr/>
        </p:nvGrpSpPr>
        <p:grpSpPr>
          <a:xfrm>
            <a:off x="-11304" y="806175"/>
            <a:ext cx="9228911" cy="4334175"/>
            <a:chOff x="-11304" y="806175"/>
            <a:chExt cx="9228911" cy="4334175"/>
          </a:xfrm>
        </p:grpSpPr>
        <p:grpSp>
          <p:nvGrpSpPr>
            <p:cNvPr id="2106" name="Google Shape;2106;p90"/>
            <p:cNvGrpSpPr/>
            <p:nvPr/>
          </p:nvGrpSpPr>
          <p:grpSpPr>
            <a:xfrm>
              <a:off x="1000" y="806175"/>
              <a:ext cx="9144299" cy="3772500"/>
              <a:chOff x="1000" y="425175"/>
              <a:chExt cx="9960025" cy="3772500"/>
            </a:xfrm>
          </p:grpSpPr>
          <p:sp>
            <p:nvSpPr>
              <p:cNvPr id="2107" name="Google Shape;2107;p90"/>
              <p:cNvSpPr/>
              <p:nvPr/>
            </p:nvSpPr>
            <p:spPr>
              <a:xfrm>
                <a:off x="3686150" y="670925"/>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0"/>
              <p:cNvSpPr/>
              <p:nvPr/>
            </p:nvSpPr>
            <p:spPr>
              <a:xfrm flipH="1">
                <a:off x="6155525" y="670913"/>
                <a:ext cx="3805500" cy="3526750"/>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0"/>
              <p:cNvSpPr/>
              <p:nvPr/>
            </p:nvSpPr>
            <p:spPr>
              <a:xfrm>
                <a:off x="1000" y="425175"/>
                <a:ext cx="3805500" cy="3669936"/>
              </a:xfrm>
              <a:custGeom>
                <a:rect b="b" l="l" r="r" t="t"/>
                <a:pathLst>
                  <a:path extrusionOk="0" h="141070" w="152220">
                    <a:moveTo>
                      <a:pt x="21190" y="1"/>
                    </a:moveTo>
                    <a:cubicBezTo>
                      <a:pt x="20499" y="1"/>
                      <a:pt x="19813" y="116"/>
                      <a:pt x="19157" y="368"/>
                    </a:cubicBezTo>
                    <a:cubicBezTo>
                      <a:pt x="16233" y="1502"/>
                      <a:pt x="14960" y="5003"/>
                      <a:pt x="14721" y="8027"/>
                    </a:cubicBezTo>
                    <a:cubicBezTo>
                      <a:pt x="13710" y="7564"/>
                      <a:pt x="12617" y="7250"/>
                      <a:pt x="11670" y="7250"/>
                    </a:cubicBezTo>
                    <a:cubicBezTo>
                      <a:pt x="11070" y="7250"/>
                      <a:pt x="10530" y="7376"/>
                      <a:pt x="10106" y="7669"/>
                    </a:cubicBezTo>
                    <a:cubicBezTo>
                      <a:pt x="8415" y="8783"/>
                      <a:pt x="8455" y="12384"/>
                      <a:pt x="8952" y="15368"/>
                    </a:cubicBezTo>
                    <a:cubicBezTo>
                      <a:pt x="6386" y="14163"/>
                      <a:pt x="3981" y="13672"/>
                      <a:pt x="1764" y="13672"/>
                    </a:cubicBezTo>
                    <a:cubicBezTo>
                      <a:pt x="1162" y="13672"/>
                      <a:pt x="574" y="13708"/>
                      <a:pt x="0" y="13776"/>
                    </a:cubicBezTo>
                    <a:lnTo>
                      <a:pt x="0" y="141070"/>
                    </a:lnTo>
                    <a:lnTo>
                      <a:pt x="152219" y="141070"/>
                    </a:lnTo>
                    <a:lnTo>
                      <a:pt x="152219" y="24439"/>
                    </a:lnTo>
                    <a:cubicBezTo>
                      <a:pt x="150855" y="23518"/>
                      <a:pt x="149016" y="23019"/>
                      <a:pt x="147509" y="23019"/>
                    </a:cubicBezTo>
                    <a:cubicBezTo>
                      <a:pt x="147192" y="23019"/>
                      <a:pt x="146890" y="23041"/>
                      <a:pt x="146609" y="23086"/>
                    </a:cubicBezTo>
                    <a:cubicBezTo>
                      <a:pt x="145913" y="21037"/>
                      <a:pt x="144759" y="19247"/>
                      <a:pt x="143029" y="18013"/>
                    </a:cubicBezTo>
                    <a:cubicBezTo>
                      <a:pt x="141482" y="16905"/>
                      <a:pt x="139820" y="16439"/>
                      <a:pt x="138149" y="16439"/>
                    </a:cubicBezTo>
                    <a:cubicBezTo>
                      <a:pt x="136101" y="16439"/>
                      <a:pt x="134041" y="17139"/>
                      <a:pt x="132167" y="18212"/>
                    </a:cubicBezTo>
                    <a:cubicBezTo>
                      <a:pt x="131929" y="17456"/>
                      <a:pt x="131610" y="16740"/>
                      <a:pt x="131173" y="16084"/>
                    </a:cubicBezTo>
                    <a:cubicBezTo>
                      <a:pt x="129795" y="14111"/>
                      <a:pt x="127260" y="12583"/>
                      <a:pt x="124808" y="12583"/>
                    </a:cubicBezTo>
                    <a:cubicBezTo>
                      <a:pt x="124143" y="12583"/>
                      <a:pt x="123485" y="12695"/>
                      <a:pt x="122858" y="12941"/>
                    </a:cubicBezTo>
                    <a:cubicBezTo>
                      <a:pt x="120053" y="14035"/>
                      <a:pt x="118839" y="17357"/>
                      <a:pt x="118601" y="20261"/>
                    </a:cubicBezTo>
                    <a:cubicBezTo>
                      <a:pt x="117745" y="19863"/>
                      <a:pt x="116790" y="19565"/>
                      <a:pt x="115975" y="19525"/>
                    </a:cubicBezTo>
                    <a:cubicBezTo>
                      <a:pt x="115080" y="19167"/>
                      <a:pt x="114503" y="18769"/>
                      <a:pt x="114523" y="18451"/>
                    </a:cubicBezTo>
                    <a:cubicBezTo>
                      <a:pt x="114791" y="15226"/>
                      <a:pt x="110541" y="13308"/>
                      <a:pt x="107514" y="13308"/>
                    </a:cubicBezTo>
                    <a:cubicBezTo>
                      <a:pt x="107180" y="13308"/>
                      <a:pt x="106862" y="13331"/>
                      <a:pt x="106565" y="13378"/>
                    </a:cubicBezTo>
                    <a:cubicBezTo>
                      <a:pt x="105849" y="11250"/>
                      <a:pt x="104656" y="9380"/>
                      <a:pt x="102846" y="8087"/>
                    </a:cubicBezTo>
                    <a:cubicBezTo>
                      <a:pt x="101238" y="6935"/>
                      <a:pt x="99502" y="6452"/>
                      <a:pt x="97754" y="6452"/>
                    </a:cubicBezTo>
                    <a:cubicBezTo>
                      <a:pt x="95610" y="6452"/>
                      <a:pt x="93449" y="7179"/>
                      <a:pt x="91487" y="8286"/>
                    </a:cubicBezTo>
                    <a:cubicBezTo>
                      <a:pt x="91248" y="7510"/>
                      <a:pt x="90910" y="6774"/>
                      <a:pt x="90433" y="6078"/>
                    </a:cubicBezTo>
                    <a:cubicBezTo>
                      <a:pt x="89003" y="4004"/>
                      <a:pt x="86346" y="2390"/>
                      <a:pt x="83773" y="2390"/>
                    </a:cubicBezTo>
                    <a:cubicBezTo>
                      <a:pt x="83088" y="2390"/>
                      <a:pt x="82408" y="2504"/>
                      <a:pt x="81759" y="2756"/>
                    </a:cubicBezTo>
                    <a:cubicBezTo>
                      <a:pt x="78815" y="3889"/>
                      <a:pt x="77562" y="7391"/>
                      <a:pt x="77303" y="10414"/>
                    </a:cubicBezTo>
                    <a:cubicBezTo>
                      <a:pt x="76304" y="9951"/>
                      <a:pt x="75216" y="9638"/>
                      <a:pt x="74271" y="9638"/>
                    </a:cubicBezTo>
                    <a:cubicBezTo>
                      <a:pt x="73673" y="9638"/>
                      <a:pt x="73132" y="9763"/>
                      <a:pt x="72708" y="10056"/>
                    </a:cubicBezTo>
                    <a:cubicBezTo>
                      <a:pt x="71534" y="10812"/>
                      <a:pt x="71196" y="12841"/>
                      <a:pt x="71256" y="14990"/>
                    </a:cubicBezTo>
                    <a:cubicBezTo>
                      <a:pt x="70699" y="15248"/>
                      <a:pt x="70122" y="15527"/>
                      <a:pt x="69565" y="15845"/>
                    </a:cubicBezTo>
                    <a:cubicBezTo>
                      <a:pt x="69346" y="15089"/>
                      <a:pt x="69028" y="14373"/>
                      <a:pt x="68570" y="13736"/>
                    </a:cubicBezTo>
                    <a:cubicBezTo>
                      <a:pt x="67208" y="11748"/>
                      <a:pt x="64663" y="10216"/>
                      <a:pt x="62215" y="10216"/>
                    </a:cubicBezTo>
                    <a:cubicBezTo>
                      <a:pt x="61553" y="10216"/>
                      <a:pt x="60898" y="10328"/>
                      <a:pt x="60275" y="10573"/>
                    </a:cubicBezTo>
                    <a:cubicBezTo>
                      <a:pt x="57470" y="11668"/>
                      <a:pt x="56237" y="14990"/>
                      <a:pt x="56018" y="17914"/>
                    </a:cubicBezTo>
                    <a:cubicBezTo>
                      <a:pt x="55143" y="17516"/>
                      <a:pt x="54208" y="17218"/>
                      <a:pt x="53392" y="17158"/>
                    </a:cubicBezTo>
                    <a:cubicBezTo>
                      <a:pt x="52497" y="16820"/>
                      <a:pt x="51920" y="16422"/>
                      <a:pt x="51940" y="16084"/>
                    </a:cubicBezTo>
                    <a:cubicBezTo>
                      <a:pt x="52210" y="12849"/>
                      <a:pt x="47933" y="10945"/>
                      <a:pt x="44904" y="10945"/>
                    </a:cubicBezTo>
                    <a:cubicBezTo>
                      <a:pt x="44581" y="10945"/>
                      <a:pt x="44271" y="10967"/>
                      <a:pt x="43983" y="11011"/>
                    </a:cubicBezTo>
                    <a:cubicBezTo>
                      <a:pt x="43267" y="8883"/>
                      <a:pt x="42073" y="7013"/>
                      <a:pt x="40263" y="5720"/>
                    </a:cubicBezTo>
                    <a:cubicBezTo>
                      <a:pt x="38655" y="4567"/>
                      <a:pt x="36919" y="4085"/>
                      <a:pt x="35170" y="4085"/>
                    </a:cubicBezTo>
                    <a:cubicBezTo>
                      <a:pt x="33024" y="4085"/>
                      <a:pt x="30858" y="4811"/>
                      <a:pt x="28885" y="5919"/>
                    </a:cubicBezTo>
                    <a:cubicBezTo>
                      <a:pt x="28666" y="5143"/>
                      <a:pt x="28328" y="4407"/>
                      <a:pt x="27850" y="3710"/>
                    </a:cubicBezTo>
                    <a:cubicBezTo>
                      <a:pt x="26422" y="1608"/>
                      <a:pt x="23770" y="1"/>
                      <a:pt x="21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90"/>
            <p:cNvGrpSpPr/>
            <p:nvPr/>
          </p:nvGrpSpPr>
          <p:grpSpPr>
            <a:xfrm>
              <a:off x="-11175" y="883134"/>
              <a:ext cx="915984" cy="3994163"/>
              <a:chOff x="2008200" y="2578500"/>
              <a:chExt cx="446125" cy="1945525"/>
            </a:xfrm>
          </p:grpSpPr>
          <p:sp>
            <p:nvSpPr>
              <p:cNvPr id="2111" name="Google Shape;2111;p9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9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9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9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90"/>
            <p:cNvGrpSpPr/>
            <p:nvPr/>
          </p:nvGrpSpPr>
          <p:grpSpPr>
            <a:xfrm flipH="1">
              <a:off x="-11304" y="4430150"/>
              <a:ext cx="9228911" cy="710200"/>
              <a:chOff x="1901275" y="4812450"/>
              <a:chExt cx="9228911" cy="710200"/>
            </a:xfrm>
          </p:grpSpPr>
          <p:sp>
            <p:nvSpPr>
              <p:cNvPr id="2123" name="Google Shape;2123;p90"/>
              <p:cNvSpPr/>
              <p:nvPr/>
            </p:nvSpPr>
            <p:spPr>
              <a:xfrm>
                <a:off x="1901275" y="4815425"/>
                <a:ext cx="9228740" cy="707225"/>
              </a:xfrm>
              <a:custGeom>
                <a:rect b="b" l="l" r="r" t="t"/>
                <a:pathLst>
                  <a:path extrusionOk="0" h="28289" w="152120">
                    <a:moveTo>
                      <a:pt x="0" y="1"/>
                    </a:moveTo>
                    <a:lnTo>
                      <a:pt x="0" y="28288"/>
                    </a:lnTo>
                    <a:lnTo>
                      <a:pt x="152120" y="28288"/>
                    </a:lnTo>
                    <a:lnTo>
                      <a:pt x="152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90"/>
              <p:cNvSpPr/>
              <p:nvPr/>
            </p:nvSpPr>
            <p:spPr>
              <a:xfrm>
                <a:off x="5467406" y="4812450"/>
                <a:ext cx="5662780"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25" name="Google Shape;2125;p90"/>
          <p:cNvSpPr txBox="1"/>
          <p:nvPr>
            <p:ph type="title"/>
          </p:nvPr>
        </p:nvSpPr>
        <p:spPr>
          <a:xfrm>
            <a:off x="865625" y="3231525"/>
            <a:ext cx="49029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2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2126" name="Google Shape;2126;p90"/>
          <p:cNvSpPr txBox="1"/>
          <p:nvPr>
            <p:ph idx="1" type="subTitle"/>
          </p:nvPr>
        </p:nvSpPr>
        <p:spPr>
          <a:xfrm>
            <a:off x="865625" y="1380075"/>
            <a:ext cx="4902900" cy="1908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127" name="Shape 2127"/>
        <p:cNvGrpSpPr/>
        <p:nvPr/>
      </p:nvGrpSpPr>
      <p:grpSpPr>
        <a:xfrm>
          <a:off x="0" y="0"/>
          <a:ext cx="0" cy="0"/>
          <a:chOff x="0" y="0"/>
          <a:chExt cx="0" cy="0"/>
        </a:xfrm>
      </p:grpSpPr>
      <p:grpSp>
        <p:nvGrpSpPr>
          <p:cNvPr id="2128" name="Google Shape;2128;p91"/>
          <p:cNvGrpSpPr/>
          <p:nvPr/>
        </p:nvGrpSpPr>
        <p:grpSpPr>
          <a:xfrm>
            <a:off x="-230119" y="99782"/>
            <a:ext cx="9399600" cy="5069249"/>
            <a:chOff x="-230119" y="99782"/>
            <a:chExt cx="9399600" cy="5069249"/>
          </a:xfrm>
        </p:grpSpPr>
        <p:grpSp>
          <p:nvGrpSpPr>
            <p:cNvPr id="2129" name="Google Shape;2129;p91"/>
            <p:cNvGrpSpPr/>
            <p:nvPr/>
          </p:nvGrpSpPr>
          <p:grpSpPr>
            <a:xfrm flipH="1">
              <a:off x="-230119" y="445013"/>
              <a:ext cx="9399600" cy="4716226"/>
              <a:chOff x="-31500" y="445013"/>
              <a:chExt cx="9399600" cy="4716226"/>
            </a:xfrm>
          </p:grpSpPr>
          <p:grpSp>
            <p:nvGrpSpPr>
              <p:cNvPr id="2130" name="Google Shape;2130;p91"/>
              <p:cNvGrpSpPr/>
              <p:nvPr/>
            </p:nvGrpSpPr>
            <p:grpSpPr>
              <a:xfrm>
                <a:off x="8218275" y="445013"/>
                <a:ext cx="1149825" cy="4456500"/>
                <a:chOff x="9933750" y="374363"/>
                <a:chExt cx="1149825" cy="4456500"/>
              </a:xfrm>
            </p:grpSpPr>
            <p:sp>
              <p:nvSpPr>
                <p:cNvPr id="2131" name="Google Shape;2131;p91"/>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91"/>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91"/>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91"/>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91"/>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91"/>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1"/>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91"/>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9" name="Google Shape;2139;p91"/>
              <p:cNvGrpSpPr/>
              <p:nvPr/>
            </p:nvGrpSpPr>
            <p:grpSpPr>
              <a:xfrm>
                <a:off x="-31500" y="580334"/>
                <a:ext cx="915984" cy="3994163"/>
                <a:chOff x="2008200" y="2578500"/>
                <a:chExt cx="446125" cy="1945525"/>
              </a:xfrm>
            </p:grpSpPr>
            <p:sp>
              <p:nvSpPr>
                <p:cNvPr id="2140" name="Google Shape;2140;p91"/>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91"/>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91"/>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91"/>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91"/>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91"/>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91"/>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91"/>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91"/>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91"/>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91"/>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1" name="Google Shape;2151;p91"/>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9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91"/>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4" name="Google Shape;2154;p91"/>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5" name="Google Shape;2155;p91"/>
            <p:cNvGrpSpPr/>
            <p:nvPr/>
          </p:nvGrpSpPr>
          <p:grpSpPr>
            <a:xfrm>
              <a:off x="8205438" y="99782"/>
              <a:ext cx="450575" cy="397400"/>
              <a:chOff x="8512100" y="985082"/>
              <a:chExt cx="450575" cy="397400"/>
            </a:xfrm>
          </p:grpSpPr>
          <p:sp>
            <p:nvSpPr>
              <p:cNvPr id="2156" name="Google Shape;2156;p91"/>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91"/>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58" name="Google Shape;2158;p91"/>
          <p:cNvSpPr txBox="1"/>
          <p:nvPr>
            <p:ph type="title"/>
          </p:nvPr>
        </p:nvSpPr>
        <p:spPr>
          <a:xfrm>
            <a:off x="4190225" y="1084725"/>
            <a:ext cx="3798300" cy="1632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59" name="Google Shape;2159;p91"/>
          <p:cNvSpPr txBox="1"/>
          <p:nvPr>
            <p:ph idx="1" type="subTitle"/>
          </p:nvPr>
        </p:nvSpPr>
        <p:spPr>
          <a:xfrm>
            <a:off x="4190225" y="2854701"/>
            <a:ext cx="3798300" cy="78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60" name="Google Shape;2160;p91"/>
          <p:cNvSpPr/>
          <p:nvPr>
            <p:ph idx="2" type="pic"/>
          </p:nvPr>
        </p:nvSpPr>
        <p:spPr>
          <a:xfrm>
            <a:off x="935325" y="574625"/>
            <a:ext cx="2943600" cy="37140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161" name="Shape 2161"/>
        <p:cNvGrpSpPr/>
        <p:nvPr/>
      </p:nvGrpSpPr>
      <p:grpSpPr>
        <a:xfrm>
          <a:off x="0" y="0"/>
          <a:ext cx="0" cy="0"/>
          <a:chOff x="0" y="0"/>
          <a:chExt cx="0" cy="0"/>
        </a:xfrm>
      </p:grpSpPr>
      <p:grpSp>
        <p:nvGrpSpPr>
          <p:cNvPr id="2162" name="Google Shape;2162;p92"/>
          <p:cNvGrpSpPr/>
          <p:nvPr/>
        </p:nvGrpSpPr>
        <p:grpSpPr>
          <a:xfrm>
            <a:off x="-1015926" y="-194718"/>
            <a:ext cx="10423400" cy="6350744"/>
            <a:chOff x="-1015926" y="-194718"/>
            <a:chExt cx="10423400" cy="6350744"/>
          </a:xfrm>
        </p:grpSpPr>
        <p:grpSp>
          <p:nvGrpSpPr>
            <p:cNvPr id="2163" name="Google Shape;2163;p92"/>
            <p:cNvGrpSpPr/>
            <p:nvPr/>
          </p:nvGrpSpPr>
          <p:grpSpPr>
            <a:xfrm>
              <a:off x="-1015926" y="2989668"/>
              <a:ext cx="3615317" cy="3166358"/>
              <a:chOff x="781965" y="867328"/>
              <a:chExt cx="4728377" cy="4141195"/>
            </a:xfrm>
          </p:grpSpPr>
          <p:sp>
            <p:nvSpPr>
              <p:cNvPr id="2164" name="Google Shape;2164;p92"/>
              <p:cNvSpPr/>
              <p:nvPr/>
            </p:nvSpPr>
            <p:spPr>
              <a:xfrm>
                <a:off x="781965" y="867328"/>
                <a:ext cx="4357783" cy="3241115"/>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2"/>
              <p:cNvSpPr/>
              <p:nvPr/>
            </p:nvSpPr>
            <p:spPr>
              <a:xfrm>
                <a:off x="1056027" y="1252388"/>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92"/>
            <p:cNvGrpSpPr/>
            <p:nvPr/>
          </p:nvGrpSpPr>
          <p:grpSpPr>
            <a:xfrm>
              <a:off x="34350" y="-98106"/>
              <a:ext cx="678875" cy="5339725"/>
              <a:chOff x="1252200" y="-178968"/>
              <a:chExt cx="678875" cy="5339725"/>
            </a:xfrm>
          </p:grpSpPr>
          <p:sp>
            <p:nvSpPr>
              <p:cNvPr id="2167" name="Google Shape;2167;p92"/>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2"/>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2"/>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0" name="Google Shape;2170;p9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1" name="Google Shape;2171;p92"/>
            <p:cNvGrpSpPr/>
            <p:nvPr/>
          </p:nvGrpSpPr>
          <p:grpSpPr>
            <a:xfrm>
              <a:off x="8524800" y="-194718"/>
              <a:ext cx="619200" cy="5338225"/>
              <a:chOff x="8524800" y="-194718"/>
              <a:chExt cx="619200" cy="5338225"/>
            </a:xfrm>
          </p:grpSpPr>
          <p:sp>
            <p:nvSpPr>
              <p:cNvPr id="2172" name="Google Shape;2172;p92"/>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92"/>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92"/>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2"/>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92"/>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2"/>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2"/>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92"/>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2"/>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92"/>
            <p:cNvGrpSpPr/>
            <p:nvPr/>
          </p:nvGrpSpPr>
          <p:grpSpPr>
            <a:xfrm>
              <a:off x="-222044" y="4207621"/>
              <a:ext cx="1870524" cy="1067180"/>
              <a:chOff x="137276" y="3854024"/>
              <a:chExt cx="1762650" cy="1005635"/>
            </a:xfrm>
          </p:grpSpPr>
          <p:grpSp>
            <p:nvGrpSpPr>
              <p:cNvPr id="2182" name="Google Shape;2182;p92"/>
              <p:cNvGrpSpPr/>
              <p:nvPr/>
            </p:nvGrpSpPr>
            <p:grpSpPr>
              <a:xfrm>
                <a:off x="137276" y="3854024"/>
                <a:ext cx="1762650" cy="1005635"/>
                <a:chOff x="2083436" y="2909224"/>
                <a:chExt cx="2212439" cy="1262250"/>
              </a:xfrm>
            </p:grpSpPr>
            <p:sp>
              <p:nvSpPr>
                <p:cNvPr id="2183" name="Google Shape;2183;p92"/>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92"/>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5" name="Google Shape;2185;p92"/>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6" name="Google Shape;2186;p92"/>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2"/>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92"/>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9" name="Google Shape;2189;p92"/>
          <p:cNvSpPr txBox="1"/>
          <p:nvPr>
            <p:ph type="title"/>
          </p:nvPr>
        </p:nvSpPr>
        <p:spPr>
          <a:xfrm>
            <a:off x="903145" y="1311538"/>
            <a:ext cx="2759700" cy="10893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90" name="Google Shape;2190;p92"/>
          <p:cNvSpPr txBox="1"/>
          <p:nvPr>
            <p:ph idx="1" type="subTitle"/>
          </p:nvPr>
        </p:nvSpPr>
        <p:spPr>
          <a:xfrm>
            <a:off x="903145" y="2476863"/>
            <a:ext cx="2759700" cy="97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2191" name="Shape 2191"/>
        <p:cNvGrpSpPr/>
        <p:nvPr/>
      </p:nvGrpSpPr>
      <p:grpSpPr>
        <a:xfrm>
          <a:off x="0" y="0"/>
          <a:ext cx="0" cy="0"/>
          <a:chOff x="0" y="0"/>
          <a:chExt cx="0" cy="0"/>
        </a:xfrm>
      </p:grpSpPr>
      <p:grpSp>
        <p:nvGrpSpPr>
          <p:cNvPr id="2192" name="Google Shape;2192;p93"/>
          <p:cNvGrpSpPr/>
          <p:nvPr/>
        </p:nvGrpSpPr>
        <p:grpSpPr>
          <a:xfrm>
            <a:off x="-486967" y="445013"/>
            <a:ext cx="9890260" cy="5138650"/>
            <a:chOff x="-486967" y="445013"/>
            <a:chExt cx="9890260" cy="5138650"/>
          </a:xfrm>
        </p:grpSpPr>
        <p:grpSp>
          <p:nvGrpSpPr>
            <p:cNvPr id="2193" name="Google Shape;2193;p93"/>
            <p:cNvGrpSpPr/>
            <p:nvPr/>
          </p:nvGrpSpPr>
          <p:grpSpPr>
            <a:xfrm>
              <a:off x="-31500" y="445013"/>
              <a:ext cx="9399600" cy="4716226"/>
              <a:chOff x="-31500" y="445013"/>
              <a:chExt cx="9399600" cy="4716226"/>
            </a:xfrm>
          </p:grpSpPr>
          <p:grpSp>
            <p:nvGrpSpPr>
              <p:cNvPr id="2194" name="Google Shape;2194;p93"/>
              <p:cNvGrpSpPr/>
              <p:nvPr/>
            </p:nvGrpSpPr>
            <p:grpSpPr>
              <a:xfrm>
                <a:off x="8218275" y="445013"/>
                <a:ext cx="1149825" cy="4456500"/>
                <a:chOff x="9933750" y="374363"/>
                <a:chExt cx="1149825" cy="4456500"/>
              </a:xfrm>
            </p:grpSpPr>
            <p:sp>
              <p:nvSpPr>
                <p:cNvPr id="2195" name="Google Shape;2195;p93"/>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93"/>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9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9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3"/>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3" name="Google Shape;2203;p93"/>
              <p:cNvGrpSpPr/>
              <p:nvPr/>
            </p:nvGrpSpPr>
            <p:grpSpPr>
              <a:xfrm>
                <a:off x="-31500" y="580334"/>
                <a:ext cx="915984" cy="3994163"/>
                <a:chOff x="2008200" y="2578500"/>
                <a:chExt cx="446125" cy="1945525"/>
              </a:xfrm>
            </p:grpSpPr>
            <p:sp>
              <p:nvSpPr>
                <p:cNvPr id="2204" name="Google Shape;2204;p9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3"/>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3"/>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3"/>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3"/>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3"/>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5" name="Google Shape;2215;p9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93"/>
            <p:cNvGrpSpPr/>
            <p:nvPr/>
          </p:nvGrpSpPr>
          <p:grpSpPr>
            <a:xfrm>
              <a:off x="6306470" y="3700937"/>
              <a:ext cx="3096824" cy="1882725"/>
              <a:chOff x="6306470" y="3700937"/>
              <a:chExt cx="3096824" cy="1882725"/>
            </a:xfrm>
          </p:grpSpPr>
          <p:sp>
            <p:nvSpPr>
              <p:cNvPr id="2219" name="Google Shape;2219;p93"/>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3"/>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93"/>
            <p:cNvGrpSpPr/>
            <p:nvPr/>
          </p:nvGrpSpPr>
          <p:grpSpPr>
            <a:xfrm flipH="1">
              <a:off x="-486967" y="3338203"/>
              <a:ext cx="1663214" cy="1977830"/>
              <a:chOff x="4234175" y="2958950"/>
              <a:chExt cx="1754075" cy="1384550"/>
            </a:xfrm>
          </p:grpSpPr>
          <p:sp>
            <p:nvSpPr>
              <p:cNvPr id="2222" name="Google Shape;2222;p93"/>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3"/>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24" name="Google Shape;2224;p93"/>
          <p:cNvSpPr txBox="1"/>
          <p:nvPr>
            <p:ph type="title"/>
          </p:nvPr>
        </p:nvSpPr>
        <p:spPr>
          <a:xfrm>
            <a:off x="924751" y="1740375"/>
            <a:ext cx="3690300" cy="6609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25" name="Google Shape;2225;p93"/>
          <p:cNvSpPr txBox="1"/>
          <p:nvPr>
            <p:ph idx="1" type="subTitle"/>
          </p:nvPr>
        </p:nvSpPr>
        <p:spPr>
          <a:xfrm>
            <a:off x="924751" y="2477450"/>
            <a:ext cx="3690300" cy="80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226" name="Shape 2226"/>
        <p:cNvGrpSpPr/>
        <p:nvPr/>
      </p:nvGrpSpPr>
      <p:grpSpPr>
        <a:xfrm>
          <a:off x="0" y="0"/>
          <a:ext cx="0" cy="0"/>
          <a:chOff x="0" y="0"/>
          <a:chExt cx="0" cy="0"/>
        </a:xfrm>
      </p:grpSpPr>
      <p:grpSp>
        <p:nvGrpSpPr>
          <p:cNvPr id="2227" name="Google Shape;2227;p94"/>
          <p:cNvGrpSpPr/>
          <p:nvPr/>
        </p:nvGrpSpPr>
        <p:grpSpPr>
          <a:xfrm>
            <a:off x="-230119" y="99782"/>
            <a:ext cx="9399600" cy="5069249"/>
            <a:chOff x="-230119" y="99782"/>
            <a:chExt cx="9399600" cy="5069249"/>
          </a:xfrm>
        </p:grpSpPr>
        <p:grpSp>
          <p:nvGrpSpPr>
            <p:cNvPr id="2228" name="Google Shape;2228;p94"/>
            <p:cNvGrpSpPr/>
            <p:nvPr/>
          </p:nvGrpSpPr>
          <p:grpSpPr>
            <a:xfrm flipH="1">
              <a:off x="-230119" y="445013"/>
              <a:ext cx="9399600" cy="4716226"/>
              <a:chOff x="-31500" y="445013"/>
              <a:chExt cx="9399600" cy="4716226"/>
            </a:xfrm>
          </p:grpSpPr>
          <p:grpSp>
            <p:nvGrpSpPr>
              <p:cNvPr id="2229" name="Google Shape;2229;p94"/>
              <p:cNvGrpSpPr/>
              <p:nvPr/>
            </p:nvGrpSpPr>
            <p:grpSpPr>
              <a:xfrm>
                <a:off x="8218275" y="445013"/>
                <a:ext cx="1149825" cy="4456500"/>
                <a:chOff x="9933750" y="374363"/>
                <a:chExt cx="1149825" cy="4456500"/>
              </a:xfrm>
            </p:grpSpPr>
            <p:sp>
              <p:nvSpPr>
                <p:cNvPr id="2230" name="Google Shape;2230;p94"/>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94"/>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94"/>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4"/>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4"/>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4"/>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94"/>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4"/>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94"/>
              <p:cNvGrpSpPr/>
              <p:nvPr/>
            </p:nvGrpSpPr>
            <p:grpSpPr>
              <a:xfrm>
                <a:off x="-31500" y="580334"/>
                <a:ext cx="915984" cy="3994163"/>
                <a:chOff x="2008200" y="2578500"/>
                <a:chExt cx="446125" cy="1945525"/>
              </a:xfrm>
            </p:grpSpPr>
            <p:sp>
              <p:nvSpPr>
                <p:cNvPr id="2239" name="Google Shape;2239;p94"/>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4"/>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94"/>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94"/>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4"/>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4"/>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4"/>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94"/>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4"/>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4"/>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4"/>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0" name="Google Shape;2250;p94"/>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4"/>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4"/>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3" name="Google Shape;2253;p94"/>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4" name="Google Shape;2254;p94"/>
            <p:cNvGrpSpPr/>
            <p:nvPr/>
          </p:nvGrpSpPr>
          <p:grpSpPr>
            <a:xfrm>
              <a:off x="8205438" y="99782"/>
              <a:ext cx="450575" cy="397400"/>
              <a:chOff x="8512100" y="985082"/>
              <a:chExt cx="450575" cy="397400"/>
            </a:xfrm>
          </p:grpSpPr>
          <p:sp>
            <p:nvSpPr>
              <p:cNvPr id="2255" name="Google Shape;2255;p94"/>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4"/>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57" name="Google Shape;2257;p94"/>
          <p:cNvSpPr txBox="1"/>
          <p:nvPr>
            <p:ph type="title"/>
          </p:nvPr>
        </p:nvSpPr>
        <p:spPr>
          <a:xfrm>
            <a:off x="4692350" y="1830975"/>
            <a:ext cx="3602700" cy="5727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58" name="Google Shape;2258;p94"/>
          <p:cNvSpPr txBox="1"/>
          <p:nvPr>
            <p:ph idx="1" type="subTitle"/>
          </p:nvPr>
        </p:nvSpPr>
        <p:spPr>
          <a:xfrm>
            <a:off x="4692350" y="2479875"/>
            <a:ext cx="3602700" cy="78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2259" name="Shape 2259"/>
        <p:cNvGrpSpPr/>
        <p:nvPr/>
      </p:nvGrpSpPr>
      <p:grpSpPr>
        <a:xfrm>
          <a:off x="0" y="0"/>
          <a:ext cx="0" cy="0"/>
          <a:chOff x="0" y="0"/>
          <a:chExt cx="0" cy="0"/>
        </a:xfrm>
      </p:grpSpPr>
      <p:sp>
        <p:nvSpPr>
          <p:cNvPr id="2260" name="Google Shape;2260;p95"/>
          <p:cNvSpPr txBox="1"/>
          <p:nvPr>
            <p:ph idx="1" type="body"/>
          </p:nvPr>
        </p:nvSpPr>
        <p:spPr>
          <a:xfrm>
            <a:off x="720000" y="1215750"/>
            <a:ext cx="3929100" cy="1481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Anaheim"/>
              <a:buChar char="●"/>
              <a:defRPr/>
            </a:lvl1pPr>
            <a:lvl2pPr indent="-317500" lvl="1" marL="914400">
              <a:lnSpc>
                <a:spcPct val="100000"/>
              </a:lnSpc>
              <a:spcBef>
                <a:spcPts val="0"/>
              </a:spcBef>
              <a:spcAft>
                <a:spcPts val="0"/>
              </a:spcAft>
              <a:buSzPts val="1400"/>
              <a:buFont typeface="Anaheim"/>
              <a:buChar char="○"/>
              <a:defRPr/>
            </a:lvl2pPr>
            <a:lvl3pPr indent="-317500" lvl="2" marL="1371600">
              <a:lnSpc>
                <a:spcPct val="100000"/>
              </a:lnSpc>
              <a:spcBef>
                <a:spcPts val="0"/>
              </a:spcBef>
              <a:spcAft>
                <a:spcPts val="0"/>
              </a:spcAft>
              <a:buSzPts val="1400"/>
              <a:buFont typeface="Anaheim"/>
              <a:buChar char="■"/>
              <a:defRPr/>
            </a:lvl3pPr>
            <a:lvl4pPr indent="-317500" lvl="3" marL="1828800">
              <a:lnSpc>
                <a:spcPct val="100000"/>
              </a:lnSpc>
              <a:spcBef>
                <a:spcPts val="0"/>
              </a:spcBef>
              <a:spcAft>
                <a:spcPts val="0"/>
              </a:spcAft>
              <a:buSzPts val="1400"/>
              <a:buFont typeface="Anaheim"/>
              <a:buChar char="●"/>
              <a:defRPr/>
            </a:lvl4pPr>
            <a:lvl5pPr indent="-317500" lvl="4" marL="2286000">
              <a:lnSpc>
                <a:spcPct val="100000"/>
              </a:lnSpc>
              <a:spcBef>
                <a:spcPts val="0"/>
              </a:spcBef>
              <a:spcAft>
                <a:spcPts val="0"/>
              </a:spcAft>
              <a:buSzPts val="1400"/>
              <a:buFont typeface="Anaheim"/>
              <a:buChar char="○"/>
              <a:defRPr/>
            </a:lvl5pPr>
            <a:lvl6pPr indent="-317500" lvl="5" marL="2743200">
              <a:lnSpc>
                <a:spcPct val="100000"/>
              </a:lnSpc>
              <a:spcBef>
                <a:spcPts val="0"/>
              </a:spcBef>
              <a:spcAft>
                <a:spcPts val="0"/>
              </a:spcAft>
              <a:buSzPts val="1400"/>
              <a:buFont typeface="Anaheim"/>
              <a:buChar char="■"/>
              <a:defRPr/>
            </a:lvl6pPr>
            <a:lvl7pPr indent="-317500" lvl="6" marL="3200400">
              <a:lnSpc>
                <a:spcPct val="100000"/>
              </a:lnSpc>
              <a:spcBef>
                <a:spcPts val="0"/>
              </a:spcBef>
              <a:spcAft>
                <a:spcPts val="0"/>
              </a:spcAft>
              <a:buSzPts val="1400"/>
              <a:buFont typeface="Anaheim"/>
              <a:buChar char="●"/>
              <a:defRPr/>
            </a:lvl7pPr>
            <a:lvl8pPr indent="-317500" lvl="7" marL="3657600">
              <a:lnSpc>
                <a:spcPct val="100000"/>
              </a:lnSpc>
              <a:spcBef>
                <a:spcPts val="0"/>
              </a:spcBef>
              <a:spcAft>
                <a:spcPts val="0"/>
              </a:spcAft>
              <a:buSzPts val="1400"/>
              <a:buFont typeface="Anaheim"/>
              <a:buChar char="○"/>
              <a:defRPr/>
            </a:lvl8pPr>
            <a:lvl9pPr indent="-317500" lvl="8" marL="4114800">
              <a:lnSpc>
                <a:spcPct val="100000"/>
              </a:lnSpc>
              <a:spcBef>
                <a:spcPts val="0"/>
              </a:spcBef>
              <a:spcAft>
                <a:spcPts val="0"/>
              </a:spcAft>
              <a:buSzPts val="1400"/>
              <a:buFont typeface="Anaheim"/>
              <a:buChar char="■"/>
              <a:defRPr/>
            </a:lvl9pPr>
          </a:lstStyle>
          <a:p/>
        </p:txBody>
      </p:sp>
      <p:sp>
        <p:nvSpPr>
          <p:cNvPr id="2261" name="Google Shape;2261;p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62" name="Google Shape;2262;p95"/>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95"/>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5"/>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65" name="Shape 2265"/>
        <p:cNvGrpSpPr/>
        <p:nvPr/>
      </p:nvGrpSpPr>
      <p:grpSpPr>
        <a:xfrm>
          <a:off x="0" y="0"/>
          <a:ext cx="0" cy="0"/>
          <a:chOff x="0" y="0"/>
          <a:chExt cx="0" cy="0"/>
        </a:xfrm>
      </p:grpSpPr>
      <p:grpSp>
        <p:nvGrpSpPr>
          <p:cNvPr id="2266" name="Google Shape;2266;p96"/>
          <p:cNvGrpSpPr/>
          <p:nvPr/>
        </p:nvGrpSpPr>
        <p:grpSpPr>
          <a:xfrm>
            <a:off x="-230119" y="99782"/>
            <a:ext cx="9399600" cy="5069249"/>
            <a:chOff x="-230119" y="99782"/>
            <a:chExt cx="9399600" cy="5069249"/>
          </a:xfrm>
        </p:grpSpPr>
        <p:grpSp>
          <p:nvGrpSpPr>
            <p:cNvPr id="2267" name="Google Shape;2267;p96"/>
            <p:cNvGrpSpPr/>
            <p:nvPr/>
          </p:nvGrpSpPr>
          <p:grpSpPr>
            <a:xfrm flipH="1">
              <a:off x="-230119" y="445013"/>
              <a:ext cx="9399600" cy="4716226"/>
              <a:chOff x="-31500" y="445013"/>
              <a:chExt cx="9399600" cy="4716226"/>
            </a:xfrm>
          </p:grpSpPr>
          <p:grpSp>
            <p:nvGrpSpPr>
              <p:cNvPr id="2268" name="Google Shape;2268;p96"/>
              <p:cNvGrpSpPr/>
              <p:nvPr/>
            </p:nvGrpSpPr>
            <p:grpSpPr>
              <a:xfrm>
                <a:off x="8218275" y="445013"/>
                <a:ext cx="1149825" cy="4456500"/>
                <a:chOff x="9933750" y="374363"/>
                <a:chExt cx="1149825" cy="4456500"/>
              </a:xfrm>
            </p:grpSpPr>
            <p:sp>
              <p:nvSpPr>
                <p:cNvPr id="2269" name="Google Shape;2269;p96"/>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6"/>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6"/>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96"/>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96"/>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6"/>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6"/>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6"/>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96"/>
              <p:cNvGrpSpPr/>
              <p:nvPr/>
            </p:nvGrpSpPr>
            <p:grpSpPr>
              <a:xfrm>
                <a:off x="-31500" y="580334"/>
                <a:ext cx="915984" cy="3994163"/>
                <a:chOff x="2008200" y="2578500"/>
                <a:chExt cx="446125" cy="1945525"/>
              </a:xfrm>
            </p:grpSpPr>
            <p:sp>
              <p:nvSpPr>
                <p:cNvPr id="2278" name="Google Shape;2278;p96"/>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6"/>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96"/>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96"/>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96"/>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96"/>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96"/>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6"/>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6"/>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96"/>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6"/>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96"/>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96"/>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96"/>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2" name="Google Shape;2292;p96"/>
            <p:cNvSpPr/>
            <p:nvPr/>
          </p:nvSpPr>
          <p:spPr>
            <a:xfrm flipH="1">
              <a:off x="-7792" y="4093231"/>
              <a:ext cx="2571061" cy="1075800"/>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3" name="Google Shape;2293;p96"/>
            <p:cNvGrpSpPr/>
            <p:nvPr/>
          </p:nvGrpSpPr>
          <p:grpSpPr>
            <a:xfrm>
              <a:off x="8205438" y="99782"/>
              <a:ext cx="450575" cy="397400"/>
              <a:chOff x="8512100" y="985082"/>
              <a:chExt cx="450575" cy="397400"/>
            </a:xfrm>
          </p:grpSpPr>
          <p:sp>
            <p:nvSpPr>
              <p:cNvPr id="2294" name="Google Shape;2294;p96"/>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96"/>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96" name="Google Shape;2296;p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97" name="Google Shape;2297;p96"/>
          <p:cNvSpPr txBox="1"/>
          <p:nvPr>
            <p:ph idx="1" type="subTitle"/>
          </p:nvPr>
        </p:nvSpPr>
        <p:spPr>
          <a:xfrm>
            <a:off x="4926942"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98" name="Google Shape;2298;p96"/>
          <p:cNvSpPr txBox="1"/>
          <p:nvPr>
            <p:ph idx="2" type="subTitle"/>
          </p:nvPr>
        </p:nvSpPr>
        <p:spPr>
          <a:xfrm>
            <a:off x="1368617" y="2980825"/>
            <a:ext cx="2856000" cy="104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99" name="Google Shape;2299;p96"/>
          <p:cNvSpPr txBox="1"/>
          <p:nvPr>
            <p:ph idx="3" type="subTitle"/>
          </p:nvPr>
        </p:nvSpPr>
        <p:spPr>
          <a:xfrm>
            <a:off x="1368617"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2300" name="Google Shape;2300;p96"/>
          <p:cNvSpPr txBox="1"/>
          <p:nvPr>
            <p:ph idx="4" type="subTitle"/>
          </p:nvPr>
        </p:nvSpPr>
        <p:spPr>
          <a:xfrm>
            <a:off x="4926946" y="2590800"/>
            <a:ext cx="2856000" cy="46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01" name="Shape 2301"/>
        <p:cNvGrpSpPr/>
        <p:nvPr/>
      </p:nvGrpSpPr>
      <p:grpSpPr>
        <a:xfrm>
          <a:off x="0" y="0"/>
          <a:ext cx="0" cy="0"/>
          <a:chOff x="0" y="0"/>
          <a:chExt cx="0" cy="0"/>
        </a:xfrm>
      </p:grpSpPr>
      <p:grpSp>
        <p:nvGrpSpPr>
          <p:cNvPr id="2302" name="Google Shape;2302;p97"/>
          <p:cNvGrpSpPr/>
          <p:nvPr/>
        </p:nvGrpSpPr>
        <p:grpSpPr>
          <a:xfrm>
            <a:off x="-486967" y="445013"/>
            <a:ext cx="9855067" cy="4871020"/>
            <a:chOff x="-486967" y="445013"/>
            <a:chExt cx="9855067" cy="4871020"/>
          </a:xfrm>
        </p:grpSpPr>
        <p:grpSp>
          <p:nvGrpSpPr>
            <p:cNvPr id="2303" name="Google Shape;2303;p97"/>
            <p:cNvGrpSpPr/>
            <p:nvPr/>
          </p:nvGrpSpPr>
          <p:grpSpPr>
            <a:xfrm>
              <a:off x="-31500" y="445013"/>
              <a:ext cx="9399600" cy="4716226"/>
              <a:chOff x="-31500" y="445013"/>
              <a:chExt cx="9399600" cy="4716226"/>
            </a:xfrm>
          </p:grpSpPr>
          <p:grpSp>
            <p:nvGrpSpPr>
              <p:cNvPr id="2304" name="Google Shape;2304;p97"/>
              <p:cNvGrpSpPr/>
              <p:nvPr/>
            </p:nvGrpSpPr>
            <p:grpSpPr>
              <a:xfrm>
                <a:off x="8218275" y="445013"/>
                <a:ext cx="1149825" cy="4456500"/>
                <a:chOff x="9933750" y="374363"/>
                <a:chExt cx="1149825" cy="4456500"/>
              </a:xfrm>
            </p:grpSpPr>
            <p:sp>
              <p:nvSpPr>
                <p:cNvPr id="2305" name="Google Shape;2305;p97"/>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97"/>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7"/>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97"/>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97"/>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97"/>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7"/>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7"/>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3" name="Google Shape;2313;p97"/>
              <p:cNvGrpSpPr/>
              <p:nvPr/>
            </p:nvGrpSpPr>
            <p:grpSpPr>
              <a:xfrm>
                <a:off x="-31500" y="580334"/>
                <a:ext cx="915984" cy="3994163"/>
                <a:chOff x="2008200" y="2578500"/>
                <a:chExt cx="446125" cy="1945525"/>
              </a:xfrm>
            </p:grpSpPr>
            <p:sp>
              <p:nvSpPr>
                <p:cNvPr id="2314" name="Google Shape;2314;p97"/>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7"/>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97"/>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7"/>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7"/>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7"/>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7"/>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7"/>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7"/>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7"/>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7"/>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5" name="Google Shape;2325;p97"/>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7"/>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97"/>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97"/>
            <p:cNvGrpSpPr/>
            <p:nvPr/>
          </p:nvGrpSpPr>
          <p:grpSpPr>
            <a:xfrm flipH="1">
              <a:off x="-486967" y="3338203"/>
              <a:ext cx="1663214" cy="1977830"/>
              <a:chOff x="4234175" y="2958950"/>
              <a:chExt cx="1754075" cy="1384550"/>
            </a:xfrm>
          </p:grpSpPr>
          <p:sp>
            <p:nvSpPr>
              <p:cNvPr id="2329" name="Google Shape;2329;p97"/>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97"/>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31" name="Google Shape;2331;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32" name="Google Shape;2332;p97"/>
          <p:cNvSpPr txBox="1"/>
          <p:nvPr>
            <p:ph idx="1" type="subTitle"/>
          </p:nvPr>
        </p:nvSpPr>
        <p:spPr>
          <a:xfrm>
            <a:off x="4700313" y="1456450"/>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33" name="Google Shape;2333;p97"/>
          <p:cNvSpPr txBox="1"/>
          <p:nvPr>
            <p:ph idx="2" type="subTitle"/>
          </p:nvPr>
        </p:nvSpPr>
        <p:spPr>
          <a:xfrm>
            <a:off x="913463" y="1457788"/>
            <a:ext cx="3521700" cy="242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2">
    <p:spTree>
      <p:nvGrpSpPr>
        <p:cNvPr id="2334" name="Shape 2334"/>
        <p:cNvGrpSpPr/>
        <p:nvPr/>
      </p:nvGrpSpPr>
      <p:grpSpPr>
        <a:xfrm>
          <a:off x="0" y="0"/>
          <a:ext cx="0" cy="0"/>
          <a:chOff x="0" y="0"/>
          <a:chExt cx="0" cy="0"/>
        </a:xfrm>
      </p:grpSpPr>
      <p:grpSp>
        <p:nvGrpSpPr>
          <p:cNvPr id="2335" name="Google Shape;2335;p98"/>
          <p:cNvGrpSpPr/>
          <p:nvPr/>
        </p:nvGrpSpPr>
        <p:grpSpPr>
          <a:xfrm>
            <a:off x="-832376" y="-194718"/>
            <a:ext cx="10076550" cy="6350726"/>
            <a:chOff x="-832376" y="-194718"/>
            <a:chExt cx="10076550" cy="6350726"/>
          </a:xfrm>
        </p:grpSpPr>
        <p:grpSp>
          <p:nvGrpSpPr>
            <p:cNvPr id="2336" name="Google Shape;2336;p98"/>
            <p:cNvGrpSpPr/>
            <p:nvPr/>
          </p:nvGrpSpPr>
          <p:grpSpPr>
            <a:xfrm>
              <a:off x="-832376" y="3235484"/>
              <a:ext cx="2983068" cy="2920524"/>
              <a:chOff x="1022025" y="1188825"/>
              <a:chExt cx="3901475" cy="3819675"/>
            </a:xfrm>
          </p:grpSpPr>
          <p:sp>
            <p:nvSpPr>
              <p:cNvPr id="2337" name="Google Shape;2337;p98"/>
              <p:cNvSpPr/>
              <p:nvPr/>
            </p:nvSpPr>
            <p:spPr>
              <a:xfrm>
                <a:off x="1066275" y="1188825"/>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8"/>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9" name="Google Shape;2339;p98"/>
            <p:cNvGrpSpPr/>
            <p:nvPr/>
          </p:nvGrpSpPr>
          <p:grpSpPr>
            <a:xfrm>
              <a:off x="34350" y="-98106"/>
              <a:ext cx="678875" cy="5339725"/>
              <a:chOff x="1252200" y="-178968"/>
              <a:chExt cx="678875" cy="5339725"/>
            </a:xfrm>
          </p:grpSpPr>
          <p:sp>
            <p:nvSpPr>
              <p:cNvPr id="2340" name="Google Shape;2340;p98"/>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8"/>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8"/>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3" name="Google Shape;2343;p98"/>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4" name="Google Shape;2344;p98"/>
            <p:cNvGrpSpPr/>
            <p:nvPr/>
          </p:nvGrpSpPr>
          <p:grpSpPr>
            <a:xfrm>
              <a:off x="8524800" y="-194718"/>
              <a:ext cx="619200" cy="5338225"/>
              <a:chOff x="8524800" y="-194718"/>
              <a:chExt cx="619200" cy="5338225"/>
            </a:xfrm>
          </p:grpSpPr>
          <p:sp>
            <p:nvSpPr>
              <p:cNvPr id="2345" name="Google Shape;2345;p98"/>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98"/>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8"/>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8"/>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8"/>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98"/>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98"/>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98"/>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8"/>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98"/>
            <p:cNvGrpSpPr/>
            <p:nvPr/>
          </p:nvGrpSpPr>
          <p:grpSpPr>
            <a:xfrm>
              <a:off x="-222044" y="4207621"/>
              <a:ext cx="1870524" cy="1067180"/>
              <a:chOff x="137276" y="3854024"/>
              <a:chExt cx="1762650" cy="1005635"/>
            </a:xfrm>
          </p:grpSpPr>
          <p:grpSp>
            <p:nvGrpSpPr>
              <p:cNvPr id="2355" name="Google Shape;2355;p98"/>
              <p:cNvGrpSpPr/>
              <p:nvPr/>
            </p:nvGrpSpPr>
            <p:grpSpPr>
              <a:xfrm>
                <a:off x="137276" y="3854024"/>
                <a:ext cx="1762650" cy="1005635"/>
                <a:chOff x="2083436" y="2909224"/>
                <a:chExt cx="2212439" cy="1262250"/>
              </a:xfrm>
            </p:grpSpPr>
            <p:sp>
              <p:nvSpPr>
                <p:cNvPr id="2356" name="Google Shape;2356;p98"/>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8"/>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8" name="Google Shape;2358;p98"/>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9" name="Google Shape;2359;p98"/>
            <p:cNvSpPr/>
            <p:nvPr/>
          </p:nvSpPr>
          <p:spPr>
            <a:xfrm flipH="1" rot="-504774">
              <a:off x="8331318" y="3943941"/>
              <a:ext cx="837967" cy="1085382"/>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8"/>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8"/>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2" name="Google Shape;2362;p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63" name="Google Shape;2363;p98"/>
          <p:cNvSpPr txBox="1"/>
          <p:nvPr>
            <p:ph idx="1" type="subTitle"/>
          </p:nvPr>
        </p:nvSpPr>
        <p:spPr>
          <a:xfrm>
            <a:off x="4571850" y="2194300"/>
            <a:ext cx="3852000" cy="155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
        <p:nvSpPr>
          <p:cNvPr id="2364" name="Google Shape;2364;p98"/>
          <p:cNvSpPr txBox="1"/>
          <p:nvPr>
            <p:ph idx="2" type="subTitle"/>
          </p:nvPr>
        </p:nvSpPr>
        <p:spPr>
          <a:xfrm>
            <a:off x="720000" y="1591425"/>
            <a:ext cx="3852000" cy="2154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naheim"/>
              <a:buChar char="●"/>
              <a:defRPr b="0"/>
            </a:lvl1pPr>
            <a:lvl2pPr lvl="1" algn="ctr">
              <a:lnSpc>
                <a:spcPct val="100000"/>
              </a:lnSpc>
              <a:spcBef>
                <a:spcPts val="0"/>
              </a:spcBef>
              <a:spcAft>
                <a:spcPts val="0"/>
              </a:spcAft>
              <a:buSzPts val="1400"/>
              <a:buFont typeface="Anaheim"/>
              <a:buChar char="○"/>
              <a:defRPr/>
            </a:lvl2pPr>
            <a:lvl3pPr lvl="2" algn="ctr">
              <a:lnSpc>
                <a:spcPct val="100000"/>
              </a:lnSpc>
              <a:spcBef>
                <a:spcPts val="0"/>
              </a:spcBef>
              <a:spcAft>
                <a:spcPts val="0"/>
              </a:spcAft>
              <a:buSzPts val="1400"/>
              <a:buFont typeface="Anaheim"/>
              <a:buChar char="■"/>
              <a:defRPr/>
            </a:lvl3pPr>
            <a:lvl4pPr lvl="3" algn="ctr">
              <a:lnSpc>
                <a:spcPct val="100000"/>
              </a:lnSpc>
              <a:spcBef>
                <a:spcPts val="0"/>
              </a:spcBef>
              <a:spcAft>
                <a:spcPts val="0"/>
              </a:spcAft>
              <a:buSzPts val="1400"/>
              <a:buFont typeface="Anaheim"/>
              <a:buChar char="●"/>
              <a:defRPr/>
            </a:lvl4pPr>
            <a:lvl5pPr lvl="4" algn="ctr">
              <a:lnSpc>
                <a:spcPct val="100000"/>
              </a:lnSpc>
              <a:spcBef>
                <a:spcPts val="0"/>
              </a:spcBef>
              <a:spcAft>
                <a:spcPts val="0"/>
              </a:spcAft>
              <a:buSzPts val="1400"/>
              <a:buFont typeface="Anaheim"/>
              <a:buChar char="○"/>
              <a:defRPr/>
            </a:lvl5pPr>
            <a:lvl6pPr lvl="5" algn="ctr">
              <a:lnSpc>
                <a:spcPct val="100000"/>
              </a:lnSpc>
              <a:spcBef>
                <a:spcPts val="0"/>
              </a:spcBef>
              <a:spcAft>
                <a:spcPts val="0"/>
              </a:spcAft>
              <a:buSzPts val="1400"/>
              <a:buFont typeface="Anaheim"/>
              <a:buChar char="■"/>
              <a:defRPr/>
            </a:lvl6pPr>
            <a:lvl7pPr lvl="6" algn="ctr">
              <a:lnSpc>
                <a:spcPct val="100000"/>
              </a:lnSpc>
              <a:spcBef>
                <a:spcPts val="0"/>
              </a:spcBef>
              <a:spcAft>
                <a:spcPts val="0"/>
              </a:spcAft>
              <a:buSzPts val="1400"/>
              <a:buFont typeface="Anaheim"/>
              <a:buChar char="●"/>
              <a:defRPr/>
            </a:lvl7pPr>
            <a:lvl8pPr lvl="7" algn="ctr">
              <a:lnSpc>
                <a:spcPct val="100000"/>
              </a:lnSpc>
              <a:spcBef>
                <a:spcPts val="0"/>
              </a:spcBef>
              <a:spcAft>
                <a:spcPts val="0"/>
              </a:spcAft>
              <a:buSzPts val="1400"/>
              <a:buFont typeface="Anaheim"/>
              <a:buChar char="○"/>
              <a:defRPr/>
            </a:lvl8pPr>
            <a:lvl9pPr lvl="8" algn="ctr">
              <a:lnSpc>
                <a:spcPct val="100000"/>
              </a:lnSpc>
              <a:spcBef>
                <a:spcPts val="0"/>
              </a:spcBef>
              <a:spcAft>
                <a:spcPts val="0"/>
              </a:spcAft>
              <a:buSzPts val="1400"/>
              <a:buFont typeface="Anaheim"/>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365" name="Shape 2365"/>
        <p:cNvGrpSpPr/>
        <p:nvPr/>
      </p:nvGrpSpPr>
      <p:grpSpPr>
        <a:xfrm>
          <a:off x="0" y="0"/>
          <a:ext cx="0" cy="0"/>
          <a:chOff x="0" y="0"/>
          <a:chExt cx="0" cy="0"/>
        </a:xfrm>
      </p:grpSpPr>
      <p:grpSp>
        <p:nvGrpSpPr>
          <p:cNvPr id="2366" name="Google Shape;2366;p99"/>
          <p:cNvGrpSpPr/>
          <p:nvPr/>
        </p:nvGrpSpPr>
        <p:grpSpPr>
          <a:xfrm flipH="1">
            <a:off x="-231432" y="-194718"/>
            <a:ext cx="10423391" cy="6350726"/>
            <a:chOff x="-1015917" y="-194718"/>
            <a:chExt cx="10423391" cy="6350726"/>
          </a:xfrm>
        </p:grpSpPr>
        <p:grpSp>
          <p:nvGrpSpPr>
            <p:cNvPr id="2367" name="Google Shape;2367;p99"/>
            <p:cNvGrpSpPr/>
            <p:nvPr/>
          </p:nvGrpSpPr>
          <p:grpSpPr>
            <a:xfrm>
              <a:off x="-1015917" y="3382634"/>
              <a:ext cx="3166609" cy="2773374"/>
              <a:chOff x="781976" y="1381279"/>
              <a:chExt cx="4141524" cy="3627221"/>
            </a:xfrm>
          </p:grpSpPr>
          <p:sp>
            <p:nvSpPr>
              <p:cNvPr id="2368" name="Google Shape;2368;p99"/>
              <p:cNvSpPr/>
              <p:nvPr/>
            </p:nvSpPr>
            <p:spPr>
              <a:xfrm>
                <a:off x="781976" y="1381279"/>
                <a:ext cx="3816925" cy="2838850"/>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99"/>
              <p:cNvSpPr/>
              <p:nvPr/>
            </p:nvSpPr>
            <p:spPr>
              <a:xfrm>
                <a:off x="1022025" y="1718550"/>
                <a:ext cx="3901475" cy="3289950"/>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0" name="Google Shape;2370;p99"/>
            <p:cNvGrpSpPr/>
            <p:nvPr/>
          </p:nvGrpSpPr>
          <p:grpSpPr>
            <a:xfrm>
              <a:off x="34350" y="-98106"/>
              <a:ext cx="678875" cy="5339725"/>
              <a:chOff x="1252200" y="-178968"/>
              <a:chExt cx="678875" cy="5339725"/>
            </a:xfrm>
          </p:grpSpPr>
          <p:sp>
            <p:nvSpPr>
              <p:cNvPr id="2371" name="Google Shape;2371;p99"/>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9"/>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9"/>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4" name="Google Shape;2374;p99"/>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5" name="Google Shape;2375;p99"/>
            <p:cNvGrpSpPr/>
            <p:nvPr/>
          </p:nvGrpSpPr>
          <p:grpSpPr>
            <a:xfrm>
              <a:off x="8524800" y="-194718"/>
              <a:ext cx="619200" cy="5338225"/>
              <a:chOff x="8524800" y="-194718"/>
              <a:chExt cx="619200" cy="5338225"/>
            </a:xfrm>
          </p:grpSpPr>
          <p:sp>
            <p:nvSpPr>
              <p:cNvPr id="2376" name="Google Shape;2376;p99"/>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9"/>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9"/>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9"/>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9"/>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9"/>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9"/>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9"/>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9"/>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99"/>
            <p:cNvGrpSpPr/>
            <p:nvPr/>
          </p:nvGrpSpPr>
          <p:grpSpPr>
            <a:xfrm>
              <a:off x="-222044" y="4207621"/>
              <a:ext cx="1870524" cy="1067180"/>
              <a:chOff x="137276" y="3854024"/>
              <a:chExt cx="1762650" cy="1005635"/>
            </a:xfrm>
          </p:grpSpPr>
          <p:grpSp>
            <p:nvGrpSpPr>
              <p:cNvPr id="2386" name="Google Shape;2386;p99"/>
              <p:cNvGrpSpPr/>
              <p:nvPr/>
            </p:nvGrpSpPr>
            <p:grpSpPr>
              <a:xfrm>
                <a:off x="137276" y="3854024"/>
                <a:ext cx="1762650" cy="1005635"/>
                <a:chOff x="2083436" y="2909224"/>
                <a:chExt cx="2212439" cy="1262250"/>
              </a:xfrm>
            </p:grpSpPr>
            <p:sp>
              <p:nvSpPr>
                <p:cNvPr id="2387" name="Google Shape;2387;p99"/>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9"/>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99"/>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99"/>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9"/>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9"/>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3" name="Google Shape;2393;p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94" name="Google Shape;2394;p99"/>
          <p:cNvSpPr txBox="1"/>
          <p:nvPr>
            <p:ph idx="1" type="subTitle"/>
          </p:nvPr>
        </p:nvSpPr>
        <p:spPr>
          <a:xfrm>
            <a:off x="1229586"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95" name="Google Shape;2395;p99"/>
          <p:cNvSpPr txBox="1"/>
          <p:nvPr>
            <p:ph idx="2" type="subTitle"/>
          </p:nvPr>
        </p:nvSpPr>
        <p:spPr>
          <a:xfrm>
            <a:off x="3524779"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96" name="Google Shape;2396;p99"/>
          <p:cNvSpPr txBox="1"/>
          <p:nvPr>
            <p:ph idx="3" type="subTitle"/>
          </p:nvPr>
        </p:nvSpPr>
        <p:spPr>
          <a:xfrm>
            <a:off x="5820593" y="3100676"/>
            <a:ext cx="2091000" cy="7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97" name="Google Shape;2397;p99"/>
          <p:cNvSpPr txBox="1"/>
          <p:nvPr>
            <p:ph idx="4" type="subTitle"/>
          </p:nvPr>
        </p:nvSpPr>
        <p:spPr>
          <a:xfrm>
            <a:off x="1229586"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98" name="Google Shape;2398;p99"/>
          <p:cNvSpPr txBox="1"/>
          <p:nvPr>
            <p:ph idx="5" type="subTitle"/>
          </p:nvPr>
        </p:nvSpPr>
        <p:spPr>
          <a:xfrm>
            <a:off x="3524779"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99" name="Google Shape;2399;p99"/>
          <p:cNvSpPr txBox="1"/>
          <p:nvPr>
            <p:ph idx="6" type="subTitle"/>
          </p:nvPr>
        </p:nvSpPr>
        <p:spPr>
          <a:xfrm>
            <a:off x="5820593" y="2646101"/>
            <a:ext cx="2091000" cy="527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00" name="Shape 2400"/>
        <p:cNvGrpSpPr/>
        <p:nvPr/>
      </p:nvGrpSpPr>
      <p:grpSpPr>
        <a:xfrm>
          <a:off x="0" y="0"/>
          <a:ext cx="0" cy="0"/>
          <a:chOff x="0" y="0"/>
          <a:chExt cx="0" cy="0"/>
        </a:xfrm>
      </p:grpSpPr>
      <p:grpSp>
        <p:nvGrpSpPr>
          <p:cNvPr id="2401" name="Google Shape;2401;p100"/>
          <p:cNvGrpSpPr/>
          <p:nvPr/>
        </p:nvGrpSpPr>
        <p:grpSpPr>
          <a:xfrm>
            <a:off x="-31500" y="445013"/>
            <a:ext cx="9399600" cy="4716226"/>
            <a:chOff x="-31500" y="445013"/>
            <a:chExt cx="9399600" cy="4716226"/>
          </a:xfrm>
        </p:grpSpPr>
        <p:grpSp>
          <p:nvGrpSpPr>
            <p:cNvPr id="2402" name="Google Shape;2402;p100"/>
            <p:cNvGrpSpPr/>
            <p:nvPr/>
          </p:nvGrpSpPr>
          <p:grpSpPr>
            <a:xfrm>
              <a:off x="8218275" y="445013"/>
              <a:ext cx="1149825" cy="4456500"/>
              <a:chOff x="9933750" y="374363"/>
              <a:chExt cx="1149825" cy="4456500"/>
            </a:xfrm>
          </p:grpSpPr>
          <p:sp>
            <p:nvSpPr>
              <p:cNvPr id="2403" name="Google Shape;2403;p100"/>
              <p:cNvSpPr/>
              <p:nvPr/>
            </p:nvSpPr>
            <p:spPr>
              <a:xfrm>
                <a:off x="106275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00"/>
              <p:cNvSpPr/>
              <p:nvPr/>
            </p:nvSpPr>
            <p:spPr>
              <a:xfrm>
                <a:off x="108637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00"/>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00"/>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00"/>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00"/>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00"/>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00"/>
              <p:cNvSpPr/>
              <p:nvPr/>
            </p:nvSpPr>
            <p:spPr>
              <a:xfrm>
                <a:off x="99337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100"/>
            <p:cNvGrpSpPr/>
            <p:nvPr/>
          </p:nvGrpSpPr>
          <p:grpSpPr>
            <a:xfrm>
              <a:off x="-31500" y="580334"/>
              <a:ext cx="915984" cy="3994163"/>
              <a:chOff x="2008200" y="2578500"/>
              <a:chExt cx="446125" cy="1945525"/>
            </a:xfrm>
          </p:grpSpPr>
          <p:sp>
            <p:nvSpPr>
              <p:cNvPr id="2412" name="Google Shape;2412;p100"/>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00"/>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00"/>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00"/>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00"/>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00"/>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00"/>
              <p:cNvSpPr/>
              <p:nvPr/>
            </p:nvSpPr>
            <p:spPr>
              <a:xfrm>
                <a:off x="2108150"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00"/>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00"/>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00"/>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00"/>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3" name="Google Shape;2423;p100"/>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00"/>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00"/>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27" name="Google Shape;2427;p100"/>
          <p:cNvSpPr txBox="1"/>
          <p:nvPr>
            <p:ph idx="1" type="subTitle"/>
          </p:nvPr>
        </p:nvSpPr>
        <p:spPr>
          <a:xfrm>
            <a:off x="2343922"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28" name="Google Shape;2428;p100"/>
          <p:cNvSpPr txBox="1"/>
          <p:nvPr>
            <p:ph idx="2" type="subTitle"/>
          </p:nvPr>
        </p:nvSpPr>
        <p:spPr>
          <a:xfrm>
            <a:off x="5932788" y="1735051"/>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29" name="Google Shape;2429;p100"/>
          <p:cNvSpPr txBox="1"/>
          <p:nvPr>
            <p:ph idx="3" type="subTitle"/>
          </p:nvPr>
        </p:nvSpPr>
        <p:spPr>
          <a:xfrm>
            <a:off x="2343922"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30" name="Google Shape;2430;p100"/>
          <p:cNvSpPr txBox="1"/>
          <p:nvPr>
            <p:ph idx="4" type="subTitle"/>
          </p:nvPr>
        </p:nvSpPr>
        <p:spPr>
          <a:xfrm>
            <a:off x="5932938" y="3333375"/>
            <a:ext cx="19782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31" name="Google Shape;2431;p100"/>
          <p:cNvSpPr txBox="1"/>
          <p:nvPr>
            <p:ph idx="5" type="subTitle"/>
          </p:nvPr>
        </p:nvSpPr>
        <p:spPr>
          <a:xfrm>
            <a:off x="2343772"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2432" name="Google Shape;2432;p100"/>
          <p:cNvSpPr txBox="1"/>
          <p:nvPr>
            <p:ph idx="6" type="subTitle"/>
          </p:nvPr>
        </p:nvSpPr>
        <p:spPr>
          <a:xfrm>
            <a:off x="2343772"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2433" name="Google Shape;2433;p100"/>
          <p:cNvSpPr txBox="1"/>
          <p:nvPr>
            <p:ph idx="7" type="subTitle"/>
          </p:nvPr>
        </p:nvSpPr>
        <p:spPr>
          <a:xfrm>
            <a:off x="5932787" y="1364448"/>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sp>
        <p:nvSpPr>
          <p:cNvPr id="2434" name="Google Shape;2434;p100"/>
          <p:cNvSpPr txBox="1"/>
          <p:nvPr>
            <p:ph idx="8" type="subTitle"/>
          </p:nvPr>
        </p:nvSpPr>
        <p:spPr>
          <a:xfrm>
            <a:off x="5932787" y="2962850"/>
            <a:ext cx="1978200" cy="464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Heebo"/>
              <a:buNone/>
              <a:defRPr b="1" sz="2200">
                <a:latin typeface="Epilogue"/>
                <a:ea typeface="Epilogue"/>
                <a:cs typeface="Epilogue"/>
                <a:sym typeface="Epilogue"/>
              </a:defRPr>
            </a:lvl1pPr>
            <a:lvl2pPr lvl="1" algn="ctr">
              <a:lnSpc>
                <a:spcPct val="100000"/>
              </a:lnSpc>
              <a:spcBef>
                <a:spcPts val="0"/>
              </a:spcBef>
              <a:spcAft>
                <a:spcPts val="0"/>
              </a:spcAft>
              <a:buSzPts val="2400"/>
              <a:buFont typeface="Heebo"/>
              <a:buNone/>
              <a:defRPr sz="2400">
                <a:latin typeface="Heebo"/>
                <a:ea typeface="Heebo"/>
                <a:cs typeface="Heebo"/>
                <a:sym typeface="Heebo"/>
              </a:defRPr>
            </a:lvl2pPr>
            <a:lvl3pPr lvl="2" algn="ctr">
              <a:lnSpc>
                <a:spcPct val="100000"/>
              </a:lnSpc>
              <a:spcBef>
                <a:spcPts val="0"/>
              </a:spcBef>
              <a:spcAft>
                <a:spcPts val="0"/>
              </a:spcAft>
              <a:buSzPts val="2400"/>
              <a:buFont typeface="Heebo"/>
              <a:buNone/>
              <a:defRPr sz="2400">
                <a:latin typeface="Heebo"/>
                <a:ea typeface="Heebo"/>
                <a:cs typeface="Heebo"/>
                <a:sym typeface="Heebo"/>
              </a:defRPr>
            </a:lvl3pPr>
            <a:lvl4pPr lvl="3" algn="ctr">
              <a:lnSpc>
                <a:spcPct val="100000"/>
              </a:lnSpc>
              <a:spcBef>
                <a:spcPts val="0"/>
              </a:spcBef>
              <a:spcAft>
                <a:spcPts val="0"/>
              </a:spcAft>
              <a:buSzPts val="2400"/>
              <a:buFont typeface="Heebo"/>
              <a:buNone/>
              <a:defRPr sz="2400">
                <a:latin typeface="Heebo"/>
                <a:ea typeface="Heebo"/>
                <a:cs typeface="Heebo"/>
                <a:sym typeface="Heebo"/>
              </a:defRPr>
            </a:lvl4pPr>
            <a:lvl5pPr lvl="4" algn="ctr">
              <a:lnSpc>
                <a:spcPct val="100000"/>
              </a:lnSpc>
              <a:spcBef>
                <a:spcPts val="0"/>
              </a:spcBef>
              <a:spcAft>
                <a:spcPts val="0"/>
              </a:spcAft>
              <a:buSzPts val="2400"/>
              <a:buFont typeface="Heebo"/>
              <a:buNone/>
              <a:defRPr sz="2400">
                <a:latin typeface="Heebo"/>
                <a:ea typeface="Heebo"/>
                <a:cs typeface="Heebo"/>
                <a:sym typeface="Heebo"/>
              </a:defRPr>
            </a:lvl5pPr>
            <a:lvl6pPr lvl="5" algn="ctr">
              <a:lnSpc>
                <a:spcPct val="100000"/>
              </a:lnSpc>
              <a:spcBef>
                <a:spcPts val="0"/>
              </a:spcBef>
              <a:spcAft>
                <a:spcPts val="0"/>
              </a:spcAft>
              <a:buSzPts val="2400"/>
              <a:buFont typeface="Heebo"/>
              <a:buNone/>
              <a:defRPr sz="2400">
                <a:latin typeface="Heebo"/>
                <a:ea typeface="Heebo"/>
                <a:cs typeface="Heebo"/>
                <a:sym typeface="Heebo"/>
              </a:defRPr>
            </a:lvl6pPr>
            <a:lvl7pPr lvl="6" algn="ctr">
              <a:lnSpc>
                <a:spcPct val="100000"/>
              </a:lnSpc>
              <a:spcBef>
                <a:spcPts val="0"/>
              </a:spcBef>
              <a:spcAft>
                <a:spcPts val="0"/>
              </a:spcAft>
              <a:buSzPts val="2400"/>
              <a:buFont typeface="Heebo"/>
              <a:buNone/>
              <a:defRPr sz="2400">
                <a:latin typeface="Heebo"/>
                <a:ea typeface="Heebo"/>
                <a:cs typeface="Heebo"/>
                <a:sym typeface="Heebo"/>
              </a:defRPr>
            </a:lvl7pPr>
            <a:lvl8pPr lvl="7" algn="ctr">
              <a:lnSpc>
                <a:spcPct val="100000"/>
              </a:lnSpc>
              <a:spcBef>
                <a:spcPts val="0"/>
              </a:spcBef>
              <a:spcAft>
                <a:spcPts val="0"/>
              </a:spcAft>
              <a:buSzPts val="2400"/>
              <a:buFont typeface="Heebo"/>
              <a:buNone/>
              <a:defRPr sz="2400">
                <a:latin typeface="Heebo"/>
                <a:ea typeface="Heebo"/>
                <a:cs typeface="Heebo"/>
                <a:sym typeface="Heebo"/>
              </a:defRPr>
            </a:lvl8pPr>
            <a:lvl9pPr lvl="8" algn="ctr">
              <a:lnSpc>
                <a:spcPct val="100000"/>
              </a:lnSpc>
              <a:spcBef>
                <a:spcPts val="0"/>
              </a:spcBef>
              <a:spcAft>
                <a:spcPts val="0"/>
              </a:spcAft>
              <a:buSzPts val="2400"/>
              <a:buFont typeface="Heebo"/>
              <a:buNone/>
              <a:defRPr sz="2400">
                <a:latin typeface="Heebo"/>
                <a:ea typeface="Heebo"/>
                <a:cs typeface="Heebo"/>
                <a:sym typeface="Heebo"/>
              </a:defRPr>
            </a:lvl9pPr>
          </a:lstStyle>
          <a:p/>
        </p:txBody>
      </p:sp>
      <p:grpSp>
        <p:nvGrpSpPr>
          <p:cNvPr id="2435" name="Google Shape;2435;p100"/>
          <p:cNvGrpSpPr/>
          <p:nvPr/>
        </p:nvGrpSpPr>
        <p:grpSpPr>
          <a:xfrm>
            <a:off x="7365664" y="4003175"/>
            <a:ext cx="2037630" cy="1580487"/>
            <a:chOff x="7365664" y="4003175"/>
            <a:chExt cx="2037630" cy="1580487"/>
          </a:xfrm>
        </p:grpSpPr>
        <p:sp>
          <p:nvSpPr>
            <p:cNvPr id="2436" name="Google Shape;2436;p100"/>
            <p:cNvSpPr/>
            <p:nvPr/>
          </p:nvSpPr>
          <p:spPr>
            <a:xfrm flipH="1">
              <a:off x="7365664" y="4101300"/>
              <a:ext cx="1769086" cy="57268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00"/>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100"/>
          <p:cNvGrpSpPr/>
          <p:nvPr/>
        </p:nvGrpSpPr>
        <p:grpSpPr>
          <a:xfrm flipH="1">
            <a:off x="-486967" y="3338203"/>
            <a:ext cx="1663214" cy="1977830"/>
            <a:chOff x="4234175" y="2958950"/>
            <a:chExt cx="1754075" cy="1384550"/>
          </a:xfrm>
        </p:grpSpPr>
        <p:sp>
          <p:nvSpPr>
            <p:cNvPr id="2439" name="Google Shape;2439;p100"/>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00"/>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441" name="Shape 2441"/>
        <p:cNvGrpSpPr/>
        <p:nvPr/>
      </p:nvGrpSpPr>
      <p:grpSpPr>
        <a:xfrm>
          <a:off x="0" y="0"/>
          <a:ext cx="0" cy="0"/>
          <a:chOff x="0" y="0"/>
          <a:chExt cx="0" cy="0"/>
        </a:xfrm>
      </p:grpSpPr>
      <p:sp>
        <p:nvSpPr>
          <p:cNvPr id="2442" name="Google Shape;2442;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43" name="Google Shape;2443;p101"/>
          <p:cNvSpPr txBox="1"/>
          <p:nvPr>
            <p:ph idx="1" type="subTitle"/>
          </p:nvPr>
        </p:nvSpPr>
        <p:spPr>
          <a:xfrm>
            <a:off x="1238978" y="1815424"/>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4" name="Google Shape;2444;p101"/>
          <p:cNvSpPr txBox="1"/>
          <p:nvPr>
            <p:ph idx="2" type="subTitle"/>
          </p:nvPr>
        </p:nvSpPr>
        <p:spPr>
          <a:xfrm>
            <a:off x="3536390" y="1815424"/>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5" name="Google Shape;2445;p101"/>
          <p:cNvSpPr txBox="1"/>
          <p:nvPr>
            <p:ph idx="3" type="subTitle"/>
          </p:nvPr>
        </p:nvSpPr>
        <p:spPr>
          <a:xfrm>
            <a:off x="1238978" y="3313938"/>
            <a:ext cx="2085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6" name="Google Shape;2446;p101"/>
          <p:cNvSpPr txBox="1"/>
          <p:nvPr>
            <p:ph idx="4" type="subTitle"/>
          </p:nvPr>
        </p:nvSpPr>
        <p:spPr>
          <a:xfrm>
            <a:off x="3536390" y="3313938"/>
            <a:ext cx="2081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7" name="Google Shape;2447;p101"/>
          <p:cNvSpPr txBox="1"/>
          <p:nvPr>
            <p:ph idx="5" type="subTitle"/>
          </p:nvPr>
        </p:nvSpPr>
        <p:spPr>
          <a:xfrm>
            <a:off x="5831330" y="1815424"/>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8" name="Google Shape;2448;p101"/>
          <p:cNvSpPr txBox="1"/>
          <p:nvPr>
            <p:ph idx="6" type="subTitle"/>
          </p:nvPr>
        </p:nvSpPr>
        <p:spPr>
          <a:xfrm>
            <a:off x="5831330" y="3313938"/>
            <a:ext cx="2078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9" name="Google Shape;2449;p101"/>
          <p:cNvSpPr txBox="1"/>
          <p:nvPr>
            <p:ph idx="7" type="subTitle"/>
          </p:nvPr>
        </p:nvSpPr>
        <p:spPr>
          <a:xfrm>
            <a:off x="1237400" y="1553937"/>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0" name="Google Shape;2450;p101"/>
          <p:cNvSpPr txBox="1"/>
          <p:nvPr>
            <p:ph idx="8" type="subTitle"/>
          </p:nvPr>
        </p:nvSpPr>
        <p:spPr>
          <a:xfrm>
            <a:off x="3534811" y="1553937"/>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1" name="Google Shape;2451;p101"/>
          <p:cNvSpPr txBox="1"/>
          <p:nvPr>
            <p:ph idx="9" type="subTitle"/>
          </p:nvPr>
        </p:nvSpPr>
        <p:spPr>
          <a:xfrm>
            <a:off x="5829749" y="1553937"/>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2" name="Google Shape;2452;p101"/>
          <p:cNvSpPr txBox="1"/>
          <p:nvPr>
            <p:ph idx="13" type="subTitle"/>
          </p:nvPr>
        </p:nvSpPr>
        <p:spPr>
          <a:xfrm>
            <a:off x="1237400" y="3051314"/>
            <a:ext cx="2088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3" name="Google Shape;2453;p101"/>
          <p:cNvSpPr txBox="1"/>
          <p:nvPr>
            <p:ph idx="14" type="subTitle"/>
          </p:nvPr>
        </p:nvSpPr>
        <p:spPr>
          <a:xfrm>
            <a:off x="3534811" y="3051314"/>
            <a:ext cx="20850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54" name="Google Shape;2454;p101"/>
          <p:cNvSpPr txBox="1"/>
          <p:nvPr>
            <p:ph idx="15" type="subTitle"/>
          </p:nvPr>
        </p:nvSpPr>
        <p:spPr>
          <a:xfrm>
            <a:off x="5829749" y="3051314"/>
            <a:ext cx="2081700" cy="377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latin typeface="Epilogue"/>
                <a:ea typeface="Epilogue"/>
                <a:cs typeface="Epilogue"/>
                <a:sym typeface="Epilog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455" name="Google Shape;2455;p101"/>
          <p:cNvGrpSpPr/>
          <p:nvPr/>
        </p:nvGrpSpPr>
        <p:grpSpPr>
          <a:xfrm>
            <a:off x="-1446794" y="-194718"/>
            <a:ext cx="10854268" cy="6389043"/>
            <a:chOff x="-1446794" y="-194718"/>
            <a:chExt cx="10854268" cy="6389043"/>
          </a:xfrm>
        </p:grpSpPr>
        <p:grpSp>
          <p:nvGrpSpPr>
            <p:cNvPr id="2456" name="Google Shape;2456;p101"/>
            <p:cNvGrpSpPr/>
            <p:nvPr/>
          </p:nvGrpSpPr>
          <p:grpSpPr>
            <a:xfrm>
              <a:off x="-1446794" y="3236799"/>
              <a:ext cx="3615316" cy="2957526"/>
              <a:chOff x="218444" y="1190545"/>
              <a:chExt cx="4728375" cy="3868069"/>
            </a:xfrm>
          </p:grpSpPr>
          <p:sp>
            <p:nvSpPr>
              <p:cNvPr id="2457" name="Google Shape;2457;p101"/>
              <p:cNvSpPr/>
              <p:nvPr/>
            </p:nvSpPr>
            <p:spPr>
              <a:xfrm>
                <a:off x="218444" y="1190545"/>
                <a:ext cx="3990595" cy="2968018"/>
              </a:xfrm>
              <a:custGeom>
                <a:rect b="b" l="l" r="r" t="t"/>
                <a:pathLst>
                  <a:path extrusionOk="0" h="113554" w="152677">
                    <a:moveTo>
                      <a:pt x="17963" y="0"/>
                    </a:moveTo>
                    <a:cubicBezTo>
                      <a:pt x="14622" y="0"/>
                      <a:pt x="11877" y="1156"/>
                      <a:pt x="11061" y="2394"/>
                    </a:cubicBezTo>
                    <a:cubicBezTo>
                      <a:pt x="10544" y="3230"/>
                      <a:pt x="10385" y="4184"/>
                      <a:pt x="10464" y="5159"/>
                    </a:cubicBezTo>
                    <a:cubicBezTo>
                      <a:pt x="1" y="7606"/>
                      <a:pt x="10464" y="13096"/>
                      <a:pt x="10464" y="13096"/>
                    </a:cubicBezTo>
                    <a:cubicBezTo>
                      <a:pt x="7978" y="23341"/>
                      <a:pt x="18978" y="25708"/>
                      <a:pt x="23156" y="30224"/>
                    </a:cubicBezTo>
                    <a:cubicBezTo>
                      <a:pt x="20560" y="29384"/>
                      <a:pt x="17544" y="28018"/>
                      <a:pt x="17069" y="28018"/>
                    </a:cubicBezTo>
                    <a:cubicBezTo>
                      <a:pt x="17038" y="28018"/>
                      <a:pt x="17017" y="28024"/>
                      <a:pt x="17009" y="28036"/>
                    </a:cubicBezTo>
                    <a:cubicBezTo>
                      <a:pt x="16790" y="28334"/>
                      <a:pt x="22320" y="31656"/>
                      <a:pt x="25841" y="34262"/>
                    </a:cubicBezTo>
                    <a:cubicBezTo>
                      <a:pt x="30476" y="37743"/>
                      <a:pt x="30078" y="36470"/>
                      <a:pt x="34753" y="39255"/>
                    </a:cubicBezTo>
                    <a:cubicBezTo>
                      <a:pt x="41795" y="43453"/>
                      <a:pt x="52696" y="53260"/>
                      <a:pt x="59360" y="56383"/>
                    </a:cubicBezTo>
                    <a:lnTo>
                      <a:pt x="59500" y="56462"/>
                    </a:lnTo>
                    <a:cubicBezTo>
                      <a:pt x="62145" y="60958"/>
                      <a:pt x="68412" y="63087"/>
                      <a:pt x="71316" y="66230"/>
                    </a:cubicBezTo>
                    <a:cubicBezTo>
                      <a:pt x="68720" y="65390"/>
                      <a:pt x="65722" y="64024"/>
                      <a:pt x="65232" y="64024"/>
                    </a:cubicBezTo>
                    <a:cubicBezTo>
                      <a:pt x="65200" y="64024"/>
                      <a:pt x="65179" y="64029"/>
                      <a:pt x="65169" y="64042"/>
                    </a:cubicBezTo>
                    <a:cubicBezTo>
                      <a:pt x="64950" y="64340"/>
                      <a:pt x="70500" y="67662"/>
                      <a:pt x="74001" y="70268"/>
                    </a:cubicBezTo>
                    <a:cubicBezTo>
                      <a:pt x="78656" y="73749"/>
                      <a:pt x="78258" y="72476"/>
                      <a:pt x="82933" y="75261"/>
                    </a:cubicBezTo>
                    <a:cubicBezTo>
                      <a:pt x="89975" y="79458"/>
                      <a:pt x="100856" y="89266"/>
                      <a:pt x="107521" y="92389"/>
                    </a:cubicBezTo>
                    <a:cubicBezTo>
                      <a:pt x="109124" y="93145"/>
                      <a:pt x="109980" y="93288"/>
                      <a:pt x="110645" y="93288"/>
                    </a:cubicBezTo>
                    <a:cubicBezTo>
                      <a:pt x="111053" y="93288"/>
                      <a:pt x="111389" y="93234"/>
                      <a:pt x="111781" y="93234"/>
                    </a:cubicBezTo>
                    <a:cubicBezTo>
                      <a:pt x="112418" y="93234"/>
                      <a:pt x="113203" y="93376"/>
                      <a:pt x="114682" y="94119"/>
                    </a:cubicBezTo>
                    <a:cubicBezTo>
                      <a:pt x="114682" y="94119"/>
                      <a:pt x="116947" y="100539"/>
                      <a:pt x="122898" y="100539"/>
                    </a:cubicBezTo>
                    <a:cubicBezTo>
                      <a:pt x="123206" y="100539"/>
                      <a:pt x="123524" y="100521"/>
                      <a:pt x="123852" y="100485"/>
                    </a:cubicBezTo>
                    <a:cubicBezTo>
                      <a:pt x="124489" y="100406"/>
                      <a:pt x="125185" y="100207"/>
                      <a:pt x="125901" y="99888"/>
                    </a:cubicBezTo>
                    <a:cubicBezTo>
                      <a:pt x="128368" y="100684"/>
                      <a:pt x="130974" y="101599"/>
                      <a:pt x="133998" y="103370"/>
                    </a:cubicBezTo>
                    <a:cubicBezTo>
                      <a:pt x="138732" y="106115"/>
                      <a:pt x="137240" y="106274"/>
                      <a:pt x="142651" y="108741"/>
                    </a:cubicBezTo>
                    <a:cubicBezTo>
                      <a:pt x="146534" y="110492"/>
                      <a:pt x="151819" y="113554"/>
                      <a:pt x="152442" y="113554"/>
                    </a:cubicBezTo>
                    <a:cubicBezTo>
                      <a:pt x="152471" y="113554"/>
                      <a:pt x="152489" y="113548"/>
                      <a:pt x="152498" y="113535"/>
                    </a:cubicBezTo>
                    <a:cubicBezTo>
                      <a:pt x="152677" y="113256"/>
                      <a:pt x="148619" y="110332"/>
                      <a:pt x="146769" y="108184"/>
                    </a:cubicBezTo>
                    <a:cubicBezTo>
                      <a:pt x="144680" y="105777"/>
                      <a:pt x="145834" y="104384"/>
                      <a:pt x="143984" y="103190"/>
                    </a:cubicBezTo>
                    <a:cubicBezTo>
                      <a:pt x="141756" y="101758"/>
                      <a:pt x="138155" y="97561"/>
                      <a:pt x="138752" y="96845"/>
                    </a:cubicBezTo>
                    <a:cubicBezTo>
                      <a:pt x="140861" y="94279"/>
                      <a:pt x="137877" y="90061"/>
                      <a:pt x="135370" y="88848"/>
                    </a:cubicBezTo>
                    <a:cubicBezTo>
                      <a:pt x="135947" y="86859"/>
                      <a:pt x="136027" y="84810"/>
                      <a:pt x="135331" y="82880"/>
                    </a:cubicBezTo>
                    <a:cubicBezTo>
                      <a:pt x="133958" y="79061"/>
                      <a:pt x="130377" y="77429"/>
                      <a:pt x="126618" y="77111"/>
                    </a:cubicBezTo>
                    <a:cubicBezTo>
                      <a:pt x="126836" y="76375"/>
                      <a:pt x="126995" y="75659"/>
                      <a:pt x="126995" y="74883"/>
                    </a:cubicBezTo>
                    <a:cubicBezTo>
                      <a:pt x="126995" y="71979"/>
                      <a:pt x="125106" y="68577"/>
                      <a:pt x="122162" y="67861"/>
                    </a:cubicBezTo>
                    <a:cubicBezTo>
                      <a:pt x="121782" y="67769"/>
                      <a:pt x="121402" y="67727"/>
                      <a:pt x="121026" y="67727"/>
                    </a:cubicBezTo>
                    <a:cubicBezTo>
                      <a:pt x="118621" y="67727"/>
                      <a:pt x="116332" y="69468"/>
                      <a:pt x="114801" y="71342"/>
                    </a:cubicBezTo>
                    <a:cubicBezTo>
                      <a:pt x="114344" y="70547"/>
                      <a:pt x="113767" y="69791"/>
                      <a:pt x="113110" y="69293"/>
                    </a:cubicBezTo>
                    <a:cubicBezTo>
                      <a:pt x="112613" y="68517"/>
                      <a:pt x="112374" y="67921"/>
                      <a:pt x="112573" y="67682"/>
                    </a:cubicBezTo>
                    <a:cubicBezTo>
                      <a:pt x="114761" y="65016"/>
                      <a:pt x="111678" y="60600"/>
                      <a:pt x="109052" y="59327"/>
                    </a:cubicBezTo>
                    <a:cubicBezTo>
                      <a:pt x="109649" y="57258"/>
                      <a:pt x="109729" y="55130"/>
                      <a:pt x="109012" y="53101"/>
                    </a:cubicBezTo>
                    <a:cubicBezTo>
                      <a:pt x="107560" y="49122"/>
                      <a:pt x="103840" y="47411"/>
                      <a:pt x="99941" y="47093"/>
                    </a:cubicBezTo>
                    <a:cubicBezTo>
                      <a:pt x="100180" y="46337"/>
                      <a:pt x="100299" y="45581"/>
                      <a:pt x="100299" y="44785"/>
                    </a:cubicBezTo>
                    <a:cubicBezTo>
                      <a:pt x="100299" y="41722"/>
                      <a:pt x="98350" y="38181"/>
                      <a:pt x="95267" y="37445"/>
                    </a:cubicBezTo>
                    <a:cubicBezTo>
                      <a:pt x="94871" y="37351"/>
                      <a:pt x="94476" y="37308"/>
                      <a:pt x="94085" y="37308"/>
                    </a:cubicBezTo>
                    <a:cubicBezTo>
                      <a:pt x="91561" y="37308"/>
                      <a:pt x="89170" y="39120"/>
                      <a:pt x="87568" y="41065"/>
                    </a:cubicBezTo>
                    <a:cubicBezTo>
                      <a:pt x="86713" y="39554"/>
                      <a:pt x="85420" y="38281"/>
                      <a:pt x="84147" y="38261"/>
                    </a:cubicBezTo>
                    <a:cubicBezTo>
                      <a:pt x="84137" y="38260"/>
                      <a:pt x="84128" y="38260"/>
                      <a:pt x="84118" y="38260"/>
                    </a:cubicBezTo>
                    <a:cubicBezTo>
                      <a:pt x="82775" y="38260"/>
                      <a:pt x="81433" y="39645"/>
                      <a:pt x="80307" y="41364"/>
                    </a:cubicBezTo>
                    <a:cubicBezTo>
                      <a:pt x="79711" y="41245"/>
                      <a:pt x="79114" y="41145"/>
                      <a:pt x="78517" y="41105"/>
                    </a:cubicBezTo>
                    <a:cubicBezTo>
                      <a:pt x="78756" y="40369"/>
                      <a:pt x="78895" y="39653"/>
                      <a:pt x="78895" y="38877"/>
                    </a:cubicBezTo>
                    <a:cubicBezTo>
                      <a:pt x="78895" y="35973"/>
                      <a:pt x="77005" y="32571"/>
                      <a:pt x="74081" y="31855"/>
                    </a:cubicBezTo>
                    <a:cubicBezTo>
                      <a:pt x="73698" y="31764"/>
                      <a:pt x="73317" y="31721"/>
                      <a:pt x="72938" y="31721"/>
                    </a:cubicBezTo>
                    <a:cubicBezTo>
                      <a:pt x="70521" y="31721"/>
                      <a:pt x="68234" y="33462"/>
                      <a:pt x="66721" y="35336"/>
                    </a:cubicBezTo>
                    <a:cubicBezTo>
                      <a:pt x="66243" y="34541"/>
                      <a:pt x="65666" y="33785"/>
                      <a:pt x="65030" y="33287"/>
                    </a:cubicBezTo>
                    <a:cubicBezTo>
                      <a:pt x="64532" y="32512"/>
                      <a:pt x="64274" y="31915"/>
                      <a:pt x="64473" y="31676"/>
                    </a:cubicBezTo>
                    <a:cubicBezTo>
                      <a:pt x="66661" y="29010"/>
                      <a:pt x="63578" y="24594"/>
                      <a:pt x="60972" y="23321"/>
                    </a:cubicBezTo>
                    <a:cubicBezTo>
                      <a:pt x="61568" y="21252"/>
                      <a:pt x="61648" y="19124"/>
                      <a:pt x="60912" y="17095"/>
                    </a:cubicBezTo>
                    <a:cubicBezTo>
                      <a:pt x="59380" y="13176"/>
                      <a:pt x="55660" y="11465"/>
                      <a:pt x="51722" y="11107"/>
                    </a:cubicBezTo>
                    <a:cubicBezTo>
                      <a:pt x="51980" y="10371"/>
                      <a:pt x="52100" y="9595"/>
                      <a:pt x="52100" y="8799"/>
                    </a:cubicBezTo>
                    <a:cubicBezTo>
                      <a:pt x="52100" y="5736"/>
                      <a:pt x="50130" y="2195"/>
                      <a:pt x="47047" y="1459"/>
                    </a:cubicBezTo>
                    <a:cubicBezTo>
                      <a:pt x="46654" y="1366"/>
                      <a:pt x="46261" y="1322"/>
                      <a:pt x="45871" y="1322"/>
                    </a:cubicBezTo>
                    <a:cubicBezTo>
                      <a:pt x="43357" y="1322"/>
                      <a:pt x="40952" y="3134"/>
                      <a:pt x="39368" y="5080"/>
                    </a:cubicBezTo>
                    <a:cubicBezTo>
                      <a:pt x="38493" y="3568"/>
                      <a:pt x="37200" y="2295"/>
                      <a:pt x="35927" y="2275"/>
                    </a:cubicBezTo>
                    <a:cubicBezTo>
                      <a:pt x="35920" y="2275"/>
                      <a:pt x="35913" y="2275"/>
                      <a:pt x="35907" y="2275"/>
                    </a:cubicBezTo>
                    <a:cubicBezTo>
                      <a:pt x="33984" y="2275"/>
                      <a:pt x="32024" y="5128"/>
                      <a:pt x="30814" y="7745"/>
                    </a:cubicBezTo>
                    <a:cubicBezTo>
                      <a:pt x="27380" y="1854"/>
                      <a:pt x="22194" y="0"/>
                      <a:pt x="17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01"/>
              <p:cNvSpPr/>
              <p:nvPr/>
            </p:nvSpPr>
            <p:spPr>
              <a:xfrm>
                <a:off x="492505" y="1302479"/>
                <a:ext cx="4454314" cy="3756136"/>
              </a:xfrm>
              <a:custGeom>
                <a:rect b="b" l="l" r="r" t="t"/>
                <a:pathLst>
                  <a:path extrusionOk="0" h="131598" w="156059">
                    <a:moveTo>
                      <a:pt x="18742" y="1"/>
                    </a:moveTo>
                    <a:cubicBezTo>
                      <a:pt x="15646" y="1"/>
                      <a:pt x="13125" y="950"/>
                      <a:pt x="12274" y="2092"/>
                    </a:cubicBezTo>
                    <a:cubicBezTo>
                      <a:pt x="11637" y="2948"/>
                      <a:pt x="11419" y="3982"/>
                      <a:pt x="11419" y="5017"/>
                    </a:cubicBezTo>
                    <a:cubicBezTo>
                      <a:pt x="0" y="6867"/>
                      <a:pt x="10842" y="13511"/>
                      <a:pt x="10842" y="13511"/>
                    </a:cubicBezTo>
                    <a:cubicBezTo>
                      <a:pt x="10026" y="16077"/>
                      <a:pt x="10086" y="18186"/>
                      <a:pt x="10643" y="20036"/>
                    </a:cubicBezTo>
                    <a:lnTo>
                      <a:pt x="9688" y="19678"/>
                    </a:lnTo>
                    <a:lnTo>
                      <a:pt x="28785" y="95190"/>
                    </a:lnTo>
                    <a:lnTo>
                      <a:pt x="155342" y="131455"/>
                    </a:lnTo>
                    <a:cubicBezTo>
                      <a:pt x="155546" y="131542"/>
                      <a:pt x="155675" y="131598"/>
                      <a:pt x="155753" y="131598"/>
                    </a:cubicBezTo>
                    <a:cubicBezTo>
                      <a:pt x="155782" y="131598"/>
                      <a:pt x="155804" y="131590"/>
                      <a:pt x="155820" y="131574"/>
                    </a:cubicBezTo>
                    <a:cubicBezTo>
                      <a:pt x="156058" y="131355"/>
                      <a:pt x="151940" y="127894"/>
                      <a:pt x="150090" y="125487"/>
                    </a:cubicBezTo>
                    <a:cubicBezTo>
                      <a:pt x="148041" y="122762"/>
                      <a:pt x="149394" y="121329"/>
                      <a:pt x="147484" y="119917"/>
                    </a:cubicBezTo>
                    <a:cubicBezTo>
                      <a:pt x="145217" y="118226"/>
                      <a:pt x="141636" y="113472"/>
                      <a:pt x="142332" y="112736"/>
                    </a:cubicBezTo>
                    <a:cubicBezTo>
                      <a:pt x="144779" y="110150"/>
                      <a:pt x="141915" y="105395"/>
                      <a:pt x="139309" y="103903"/>
                    </a:cubicBezTo>
                    <a:cubicBezTo>
                      <a:pt x="140084" y="101815"/>
                      <a:pt x="140303" y="99626"/>
                      <a:pt x="139687" y="97518"/>
                    </a:cubicBezTo>
                    <a:cubicBezTo>
                      <a:pt x="138493" y="93340"/>
                      <a:pt x="134773" y="91331"/>
                      <a:pt x="130775" y="90695"/>
                    </a:cubicBezTo>
                    <a:cubicBezTo>
                      <a:pt x="131073" y="89959"/>
                      <a:pt x="131272" y="89163"/>
                      <a:pt x="131332" y="88347"/>
                    </a:cubicBezTo>
                    <a:cubicBezTo>
                      <a:pt x="131531" y="85204"/>
                      <a:pt x="129760" y="81425"/>
                      <a:pt x="126657" y="80450"/>
                    </a:cubicBezTo>
                    <a:cubicBezTo>
                      <a:pt x="126135" y="80289"/>
                      <a:pt x="125608" y="80215"/>
                      <a:pt x="125083" y="80215"/>
                    </a:cubicBezTo>
                    <a:cubicBezTo>
                      <a:pt x="122620" y="80215"/>
                      <a:pt x="120186" y="81829"/>
                      <a:pt x="118481" y="83633"/>
                    </a:cubicBezTo>
                    <a:cubicBezTo>
                      <a:pt x="118043" y="82738"/>
                      <a:pt x="117466" y="81922"/>
                      <a:pt x="116830" y="81345"/>
                    </a:cubicBezTo>
                    <a:cubicBezTo>
                      <a:pt x="116333" y="80470"/>
                      <a:pt x="116134" y="79813"/>
                      <a:pt x="116352" y="79575"/>
                    </a:cubicBezTo>
                    <a:cubicBezTo>
                      <a:pt x="118919" y="76869"/>
                      <a:pt x="115915" y="71916"/>
                      <a:pt x="113189" y="70364"/>
                    </a:cubicBezTo>
                    <a:cubicBezTo>
                      <a:pt x="113985" y="68176"/>
                      <a:pt x="114224" y="65888"/>
                      <a:pt x="113587" y="63660"/>
                    </a:cubicBezTo>
                    <a:cubicBezTo>
                      <a:pt x="112354" y="59284"/>
                      <a:pt x="108475" y="57195"/>
                      <a:pt x="104297" y="56559"/>
                    </a:cubicBezTo>
                    <a:cubicBezTo>
                      <a:pt x="104616" y="55783"/>
                      <a:pt x="104815" y="54967"/>
                      <a:pt x="104874" y="54092"/>
                    </a:cubicBezTo>
                    <a:cubicBezTo>
                      <a:pt x="105093" y="50810"/>
                      <a:pt x="103223" y="46891"/>
                      <a:pt x="100001" y="45856"/>
                    </a:cubicBezTo>
                    <a:cubicBezTo>
                      <a:pt x="99461" y="45689"/>
                      <a:pt x="98916" y="45613"/>
                      <a:pt x="98371" y="45613"/>
                    </a:cubicBezTo>
                    <a:cubicBezTo>
                      <a:pt x="95803" y="45613"/>
                      <a:pt x="93256" y="47311"/>
                      <a:pt x="91467" y="49198"/>
                    </a:cubicBezTo>
                    <a:cubicBezTo>
                      <a:pt x="90611" y="47507"/>
                      <a:pt x="89358" y="46035"/>
                      <a:pt x="87985" y="45936"/>
                    </a:cubicBezTo>
                    <a:cubicBezTo>
                      <a:pt x="87927" y="45931"/>
                      <a:pt x="87869" y="45929"/>
                      <a:pt x="87810" y="45929"/>
                    </a:cubicBezTo>
                    <a:cubicBezTo>
                      <a:pt x="86409" y="45929"/>
                      <a:pt x="84927" y="47281"/>
                      <a:pt x="83629" y="48999"/>
                    </a:cubicBezTo>
                    <a:cubicBezTo>
                      <a:pt x="83012" y="48820"/>
                      <a:pt x="82356" y="48681"/>
                      <a:pt x="81719" y="48582"/>
                    </a:cubicBezTo>
                    <a:cubicBezTo>
                      <a:pt x="82018" y="47826"/>
                      <a:pt x="82217" y="47030"/>
                      <a:pt x="82256" y="46214"/>
                    </a:cubicBezTo>
                    <a:cubicBezTo>
                      <a:pt x="82455" y="43071"/>
                      <a:pt x="80705" y="39292"/>
                      <a:pt x="77582" y="38337"/>
                    </a:cubicBezTo>
                    <a:cubicBezTo>
                      <a:pt x="77059" y="38171"/>
                      <a:pt x="76530" y="38095"/>
                      <a:pt x="76002" y="38095"/>
                    </a:cubicBezTo>
                    <a:cubicBezTo>
                      <a:pt x="73555" y="38095"/>
                      <a:pt x="71127" y="39720"/>
                      <a:pt x="69426" y="41520"/>
                    </a:cubicBezTo>
                    <a:cubicBezTo>
                      <a:pt x="68988" y="40625"/>
                      <a:pt x="68411" y="39789"/>
                      <a:pt x="67774" y="39232"/>
                    </a:cubicBezTo>
                    <a:cubicBezTo>
                      <a:pt x="67277" y="38357"/>
                      <a:pt x="67078" y="37680"/>
                      <a:pt x="67297" y="37462"/>
                    </a:cubicBezTo>
                    <a:cubicBezTo>
                      <a:pt x="69863" y="34756"/>
                      <a:pt x="66840" y="29803"/>
                      <a:pt x="64134" y="28231"/>
                    </a:cubicBezTo>
                    <a:cubicBezTo>
                      <a:pt x="64930" y="26043"/>
                      <a:pt x="65149" y="23756"/>
                      <a:pt x="64532" y="21547"/>
                    </a:cubicBezTo>
                    <a:cubicBezTo>
                      <a:pt x="63299" y="17171"/>
                      <a:pt x="59420" y="15082"/>
                      <a:pt x="55242" y="14426"/>
                    </a:cubicBezTo>
                    <a:cubicBezTo>
                      <a:pt x="55560" y="13670"/>
                      <a:pt x="55759" y="12834"/>
                      <a:pt x="55799" y="11979"/>
                    </a:cubicBezTo>
                    <a:cubicBezTo>
                      <a:pt x="56038" y="8697"/>
                      <a:pt x="54168" y="4758"/>
                      <a:pt x="50925" y="3743"/>
                    </a:cubicBezTo>
                    <a:cubicBezTo>
                      <a:pt x="50378" y="3570"/>
                      <a:pt x="49824" y="3491"/>
                      <a:pt x="49271" y="3491"/>
                    </a:cubicBezTo>
                    <a:cubicBezTo>
                      <a:pt x="46712" y="3491"/>
                      <a:pt x="44178" y="5184"/>
                      <a:pt x="42411" y="7066"/>
                    </a:cubicBezTo>
                    <a:cubicBezTo>
                      <a:pt x="41556" y="5375"/>
                      <a:pt x="40283" y="3923"/>
                      <a:pt x="38930" y="3823"/>
                    </a:cubicBezTo>
                    <a:cubicBezTo>
                      <a:pt x="38869" y="3818"/>
                      <a:pt x="38809" y="3815"/>
                      <a:pt x="38748" y="3815"/>
                    </a:cubicBezTo>
                    <a:cubicBezTo>
                      <a:pt x="36727" y="3815"/>
                      <a:pt x="34509" y="6648"/>
                      <a:pt x="33022" y="9294"/>
                    </a:cubicBezTo>
                    <a:cubicBezTo>
                      <a:pt x="29514" y="2206"/>
                      <a:pt x="23461" y="1"/>
                      <a:pt x="18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9" name="Google Shape;2459;p101"/>
            <p:cNvGrpSpPr/>
            <p:nvPr/>
          </p:nvGrpSpPr>
          <p:grpSpPr>
            <a:xfrm>
              <a:off x="34350" y="-98106"/>
              <a:ext cx="678875" cy="5339725"/>
              <a:chOff x="1252200" y="-178968"/>
              <a:chExt cx="678875" cy="5339725"/>
            </a:xfrm>
          </p:grpSpPr>
          <p:sp>
            <p:nvSpPr>
              <p:cNvPr id="2460" name="Google Shape;2460;p101"/>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01"/>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01"/>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3" name="Google Shape;2463;p101"/>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4" name="Google Shape;2464;p101"/>
            <p:cNvGrpSpPr/>
            <p:nvPr/>
          </p:nvGrpSpPr>
          <p:grpSpPr>
            <a:xfrm>
              <a:off x="8524800" y="-194718"/>
              <a:ext cx="619200" cy="5338225"/>
              <a:chOff x="8524800" y="-194718"/>
              <a:chExt cx="619200" cy="5338225"/>
            </a:xfrm>
          </p:grpSpPr>
          <p:sp>
            <p:nvSpPr>
              <p:cNvPr id="2465" name="Google Shape;2465;p101"/>
              <p:cNvSpPr/>
              <p:nvPr/>
            </p:nvSpPr>
            <p:spPr>
              <a:xfrm flipH="1">
                <a:off x="8784900" y="-19471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01"/>
              <p:cNvSpPr/>
              <p:nvPr/>
            </p:nvSpPr>
            <p:spPr>
              <a:xfrm flipH="1">
                <a:off x="8524800" y="60098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01"/>
              <p:cNvSpPr/>
              <p:nvPr/>
            </p:nvSpPr>
            <p:spPr>
              <a:xfrm flipH="1">
                <a:off x="8640175" y="268575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01"/>
              <p:cNvSpPr/>
              <p:nvPr/>
            </p:nvSpPr>
            <p:spPr>
              <a:xfrm flipH="1">
                <a:off x="8879900" y="18273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01"/>
              <p:cNvSpPr/>
              <p:nvPr/>
            </p:nvSpPr>
            <p:spPr>
              <a:xfrm flipH="1">
                <a:off x="8950025" y="31800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01"/>
              <p:cNvSpPr/>
              <p:nvPr/>
            </p:nvSpPr>
            <p:spPr>
              <a:xfrm flipH="1">
                <a:off x="8911725" y="127933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01"/>
              <p:cNvSpPr/>
              <p:nvPr/>
            </p:nvSpPr>
            <p:spPr>
              <a:xfrm flipH="1">
                <a:off x="8624612" y="29602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01"/>
              <p:cNvSpPr/>
              <p:nvPr/>
            </p:nvSpPr>
            <p:spPr>
              <a:xfrm flipH="1">
                <a:off x="8616800" y="296623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01"/>
              <p:cNvSpPr/>
              <p:nvPr/>
            </p:nvSpPr>
            <p:spPr>
              <a:xfrm flipH="1">
                <a:off x="8524800" y="60098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4" name="Google Shape;2474;p101"/>
            <p:cNvGrpSpPr/>
            <p:nvPr/>
          </p:nvGrpSpPr>
          <p:grpSpPr>
            <a:xfrm>
              <a:off x="-222044" y="4207621"/>
              <a:ext cx="1870524" cy="1067180"/>
              <a:chOff x="137276" y="3854024"/>
              <a:chExt cx="1762650" cy="1005635"/>
            </a:xfrm>
          </p:grpSpPr>
          <p:grpSp>
            <p:nvGrpSpPr>
              <p:cNvPr id="2475" name="Google Shape;2475;p101"/>
              <p:cNvGrpSpPr/>
              <p:nvPr/>
            </p:nvGrpSpPr>
            <p:grpSpPr>
              <a:xfrm>
                <a:off x="137276" y="3854024"/>
                <a:ext cx="1762650" cy="1005635"/>
                <a:chOff x="2083436" y="2909224"/>
                <a:chExt cx="2212439" cy="1262250"/>
              </a:xfrm>
            </p:grpSpPr>
            <p:sp>
              <p:nvSpPr>
                <p:cNvPr id="2476" name="Google Shape;2476;p101"/>
                <p:cNvSpPr/>
                <p:nvPr/>
              </p:nvSpPr>
              <p:spPr>
                <a:xfrm>
                  <a:off x="2083436" y="2909224"/>
                  <a:ext cx="1149465" cy="1262250"/>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01"/>
                <p:cNvSpPr/>
                <p:nvPr/>
              </p:nvSpPr>
              <p:spPr>
                <a:xfrm>
                  <a:off x="3299225" y="3113100"/>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8" name="Google Shape;2478;p101"/>
              <p:cNvSpPr/>
              <p:nvPr/>
            </p:nvSpPr>
            <p:spPr>
              <a:xfrm>
                <a:off x="1167062" y="4267822"/>
                <a:ext cx="628397" cy="555499"/>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9" name="Google Shape;2479;p101"/>
            <p:cNvSpPr/>
            <p:nvPr/>
          </p:nvSpPr>
          <p:spPr>
            <a:xfrm flipH="1" rot="-1145938">
              <a:off x="7974827" y="3537390"/>
              <a:ext cx="1209616" cy="1566763"/>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01"/>
            <p:cNvSpPr/>
            <p:nvPr/>
          </p:nvSpPr>
          <p:spPr>
            <a:xfrm>
              <a:off x="7172775" y="4321175"/>
              <a:ext cx="2007700" cy="840075"/>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01"/>
            <p:cNvSpPr/>
            <p:nvPr/>
          </p:nvSpPr>
          <p:spPr>
            <a:xfrm>
              <a:off x="4103700" y="46628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482" name="Shape 2482"/>
        <p:cNvGrpSpPr/>
        <p:nvPr/>
      </p:nvGrpSpPr>
      <p:grpSpPr>
        <a:xfrm>
          <a:off x="0" y="0"/>
          <a:ext cx="0" cy="0"/>
          <a:chOff x="0" y="0"/>
          <a:chExt cx="0" cy="0"/>
        </a:xfrm>
      </p:grpSpPr>
      <p:grpSp>
        <p:nvGrpSpPr>
          <p:cNvPr id="2483" name="Google Shape;2483;p102"/>
          <p:cNvGrpSpPr/>
          <p:nvPr/>
        </p:nvGrpSpPr>
        <p:grpSpPr>
          <a:xfrm>
            <a:off x="-26200" y="4109840"/>
            <a:ext cx="9196375" cy="1053048"/>
            <a:chOff x="100" y="4108190"/>
            <a:chExt cx="9196375" cy="1053048"/>
          </a:xfrm>
        </p:grpSpPr>
        <p:sp>
          <p:nvSpPr>
            <p:cNvPr id="2484" name="Google Shape;2484;p102"/>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5" name="Google Shape;2485;p102"/>
            <p:cNvGrpSpPr/>
            <p:nvPr/>
          </p:nvGrpSpPr>
          <p:grpSpPr>
            <a:xfrm flipH="1">
              <a:off x="4155950" y="4108190"/>
              <a:ext cx="5040525" cy="1052550"/>
              <a:chOff x="1900275" y="4474575"/>
              <a:chExt cx="5040525" cy="1052550"/>
            </a:xfrm>
          </p:grpSpPr>
          <p:sp>
            <p:nvSpPr>
              <p:cNvPr id="2486" name="Google Shape;2486;p102"/>
              <p:cNvSpPr/>
              <p:nvPr/>
            </p:nvSpPr>
            <p:spPr>
              <a:xfrm>
                <a:off x="4247800" y="5053975"/>
                <a:ext cx="2693000" cy="141250"/>
              </a:xfrm>
              <a:custGeom>
                <a:rect b="b" l="l" r="r" t="t"/>
                <a:pathLst>
                  <a:path extrusionOk="0" h="5650" w="107720">
                    <a:moveTo>
                      <a:pt x="52099" y="0"/>
                    </a:moveTo>
                    <a:lnTo>
                      <a:pt x="0" y="20"/>
                    </a:lnTo>
                    <a:lnTo>
                      <a:pt x="54626" y="1074"/>
                    </a:lnTo>
                    <a:lnTo>
                      <a:pt x="40044" y="5650"/>
                    </a:lnTo>
                    <a:lnTo>
                      <a:pt x="107719" y="3103"/>
                    </a:lnTo>
                    <a:lnTo>
                      <a:pt x="520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02"/>
              <p:cNvSpPr/>
              <p:nvPr/>
            </p:nvSpPr>
            <p:spPr>
              <a:xfrm>
                <a:off x="1900275" y="4474575"/>
                <a:ext cx="2867550" cy="1052550"/>
              </a:xfrm>
              <a:custGeom>
                <a:rect b="b" l="l" r="r" t="t"/>
                <a:pathLst>
                  <a:path extrusionOk="0" h="42102" w="114702">
                    <a:moveTo>
                      <a:pt x="1684" y="0"/>
                    </a:moveTo>
                    <a:cubicBezTo>
                      <a:pt x="1540" y="0"/>
                      <a:pt x="1390" y="28"/>
                      <a:pt x="1234" y="88"/>
                    </a:cubicBezTo>
                    <a:cubicBezTo>
                      <a:pt x="876" y="207"/>
                      <a:pt x="359" y="446"/>
                      <a:pt x="1" y="704"/>
                    </a:cubicBezTo>
                    <a:lnTo>
                      <a:pt x="40" y="42002"/>
                    </a:lnTo>
                    <a:lnTo>
                      <a:pt x="114702" y="42101"/>
                    </a:lnTo>
                    <a:lnTo>
                      <a:pt x="111519" y="37347"/>
                    </a:lnTo>
                    <a:cubicBezTo>
                      <a:pt x="110485" y="35934"/>
                      <a:pt x="109172" y="35338"/>
                      <a:pt x="108038" y="35039"/>
                    </a:cubicBezTo>
                    <a:cubicBezTo>
                      <a:pt x="109092" y="34363"/>
                      <a:pt x="107779" y="33746"/>
                      <a:pt x="106586" y="33408"/>
                    </a:cubicBezTo>
                    <a:cubicBezTo>
                      <a:pt x="106884" y="33229"/>
                      <a:pt x="107202" y="32931"/>
                      <a:pt x="107501" y="32433"/>
                    </a:cubicBezTo>
                    <a:cubicBezTo>
                      <a:pt x="108456" y="30882"/>
                      <a:pt x="105114" y="30185"/>
                      <a:pt x="102707" y="30026"/>
                    </a:cubicBezTo>
                    <a:cubicBezTo>
                      <a:pt x="103065" y="29807"/>
                      <a:pt x="103403" y="29529"/>
                      <a:pt x="103761" y="29111"/>
                    </a:cubicBezTo>
                    <a:cubicBezTo>
                      <a:pt x="104747" y="27980"/>
                      <a:pt x="103217" y="27642"/>
                      <a:pt x="101467" y="27642"/>
                    </a:cubicBezTo>
                    <a:cubicBezTo>
                      <a:pt x="100817" y="27642"/>
                      <a:pt x="100136" y="27688"/>
                      <a:pt x="99544" y="27759"/>
                    </a:cubicBezTo>
                    <a:cubicBezTo>
                      <a:pt x="99802" y="27540"/>
                      <a:pt x="100001" y="27202"/>
                      <a:pt x="100021" y="26784"/>
                    </a:cubicBezTo>
                    <a:cubicBezTo>
                      <a:pt x="100053" y="26290"/>
                      <a:pt x="99705" y="26092"/>
                      <a:pt x="99179" y="26092"/>
                    </a:cubicBezTo>
                    <a:cubicBezTo>
                      <a:pt x="98392" y="26092"/>
                      <a:pt x="97207" y="26534"/>
                      <a:pt x="96301" y="27082"/>
                    </a:cubicBezTo>
                    <a:cubicBezTo>
                      <a:pt x="96898" y="26107"/>
                      <a:pt x="97216" y="24775"/>
                      <a:pt x="95704" y="23581"/>
                    </a:cubicBezTo>
                    <a:cubicBezTo>
                      <a:pt x="95001" y="23009"/>
                      <a:pt x="94154" y="22775"/>
                      <a:pt x="93277" y="22775"/>
                    </a:cubicBezTo>
                    <a:cubicBezTo>
                      <a:pt x="90981" y="22775"/>
                      <a:pt x="88478" y="24382"/>
                      <a:pt x="87787" y="25749"/>
                    </a:cubicBezTo>
                    <a:cubicBezTo>
                      <a:pt x="87489" y="25371"/>
                      <a:pt x="87051" y="24974"/>
                      <a:pt x="86375" y="24675"/>
                    </a:cubicBezTo>
                    <a:cubicBezTo>
                      <a:pt x="85987" y="24492"/>
                      <a:pt x="85625" y="24413"/>
                      <a:pt x="85292" y="24413"/>
                    </a:cubicBezTo>
                    <a:cubicBezTo>
                      <a:pt x="84361" y="24413"/>
                      <a:pt x="83663" y="25030"/>
                      <a:pt x="83311" y="25690"/>
                    </a:cubicBezTo>
                    <a:cubicBezTo>
                      <a:pt x="82471" y="24671"/>
                      <a:pt x="80941" y="23411"/>
                      <a:pt x="79210" y="23411"/>
                    </a:cubicBezTo>
                    <a:cubicBezTo>
                      <a:pt x="79015" y="23411"/>
                      <a:pt x="78816" y="23427"/>
                      <a:pt x="78616" y="23462"/>
                    </a:cubicBezTo>
                    <a:cubicBezTo>
                      <a:pt x="76727" y="23780"/>
                      <a:pt x="76766" y="25511"/>
                      <a:pt x="77304" y="26744"/>
                    </a:cubicBezTo>
                    <a:cubicBezTo>
                      <a:pt x="76867" y="26587"/>
                      <a:pt x="76308" y="26495"/>
                      <a:pt x="75689" y="26495"/>
                    </a:cubicBezTo>
                    <a:cubicBezTo>
                      <a:pt x="74897" y="26495"/>
                      <a:pt x="74006" y="26645"/>
                      <a:pt x="73146" y="27003"/>
                    </a:cubicBezTo>
                    <a:cubicBezTo>
                      <a:pt x="72390" y="27301"/>
                      <a:pt x="71873" y="27938"/>
                      <a:pt x="71654" y="28693"/>
                    </a:cubicBezTo>
                    <a:cubicBezTo>
                      <a:pt x="71392" y="28664"/>
                      <a:pt x="71151" y="28646"/>
                      <a:pt x="70932" y="28646"/>
                    </a:cubicBezTo>
                    <a:cubicBezTo>
                      <a:pt x="70851" y="28646"/>
                      <a:pt x="70774" y="28648"/>
                      <a:pt x="70699" y="28654"/>
                    </a:cubicBezTo>
                    <a:cubicBezTo>
                      <a:pt x="71475" y="27639"/>
                      <a:pt x="72131" y="26147"/>
                      <a:pt x="70640" y="25312"/>
                    </a:cubicBezTo>
                    <a:cubicBezTo>
                      <a:pt x="70159" y="25053"/>
                      <a:pt x="69626" y="24945"/>
                      <a:pt x="69082" y="24945"/>
                    </a:cubicBezTo>
                    <a:cubicBezTo>
                      <a:pt x="67869" y="24945"/>
                      <a:pt x="66604" y="25483"/>
                      <a:pt x="65766" y="26088"/>
                    </a:cubicBezTo>
                    <a:cubicBezTo>
                      <a:pt x="65675" y="25184"/>
                      <a:pt x="65175" y="24166"/>
                      <a:pt x="63921" y="24166"/>
                    </a:cubicBezTo>
                    <a:cubicBezTo>
                      <a:pt x="63794" y="24166"/>
                      <a:pt x="63660" y="24176"/>
                      <a:pt x="63518" y="24198"/>
                    </a:cubicBezTo>
                    <a:cubicBezTo>
                      <a:pt x="62822" y="24297"/>
                      <a:pt x="62285" y="24556"/>
                      <a:pt x="61887" y="24854"/>
                    </a:cubicBezTo>
                    <a:cubicBezTo>
                      <a:pt x="61733" y="23026"/>
                      <a:pt x="59642" y="21110"/>
                      <a:pt x="56685" y="21110"/>
                    </a:cubicBezTo>
                    <a:cubicBezTo>
                      <a:pt x="56199" y="21110"/>
                      <a:pt x="55691" y="21161"/>
                      <a:pt x="55163" y="21273"/>
                    </a:cubicBezTo>
                    <a:cubicBezTo>
                      <a:pt x="54064" y="21502"/>
                      <a:pt x="53117" y="22083"/>
                      <a:pt x="53410" y="22970"/>
                    </a:cubicBezTo>
                    <a:lnTo>
                      <a:pt x="53410" y="22970"/>
                    </a:lnTo>
                    <a:cubicBezTo>
                      <a:pt x="52845" y="22284"/>
                      <a:pt x="52203" y="21752"/>
                      <a:pt x="51698" y="21752"/>
                    </a:cubicBezTo>
                    <a:cubicBezTo>
                      <a:pt x="51443" y="21752"/>
                      <a:pt x="51223" y="21888"/>
                      <a:pt x="51065" y="22208"/>
                    </a:cubicBezTo>
                    <a:cubicBezTo>
                      <a:pt x="51147" y="20249"/>
                      <a:pt x="49312" y="19429"/>
                      <a:pt x="47706" y="19429"/>
                    </a:cubicBezTo>
                    <a:cubicBezTo>
                      <a:pt x="47355" y="19429"/>
                      <a:pt x="47015" y="19468"/>
                      <a:pt x="46709" y="19543"/>
                    </a:cubicBezTo>
                    <a:cubicBezTo>
                      <a:pt x="44819" y="20020"/>
                      <a:pt x="43526" y="21532"/>
                      <a:pt x="43227" y="22885"/>
                    </a:cubicBezTo>
                    <a:cubicBezTo>
                      <a:pt x="43097" y="21761"/>
                      <a:pt x="42812" y="21249"/>
                      <a:pt x="42347" y="21249"/>
                    </a:cubicBezTo>
                    <a:cubicBezTo>
                      <a:pt x="42031" y="21249"/>
                      <a:pt x="41630" y="21487"/>
                      <a:pt x="41139" y="21930"/>
                    </a:cubicBezTo>
                    <a:cubicBezTo>
                      <a:pt x="39905" y="23004"/>
                      <a:pt x="39647" y="26943"/>
                      <a:pt x="39706" y="27361"/>
                    </a:cubicBezTo>
                    <a:cubicBezTo>
                      <a:pt x="39152" y="26679"/>
                      <a:pt x="38592" y="26403"/>
                      <a:pt x="38079" y="26403"/>
                    </a:cubicBezTo>
                    <a:cubicBezTo>
                      <a:pt x="37544" y="26403"/>
                      <a:pt x="37059" y="26704"/>
                      <a:pt x="36683" y="27162"/>
                    </a:cubicBezTo>
                    <a:cubicBezTo>
                      <a:pt x="36225" y="26704"/>
                      <a:pt x="35688" y="26286"/>
                      <a:pt x="35231" y="25948"/>
                    </a:cubicBezTo>
                    <a:cubicBezTo>
                      <a:pt x="35628" y="25869"/>
                      <a:pt x="36046" y="25670"/>
                      <a:pt x="36424" y="25192"/>
                    </a:cubicBezTo>
                    <a:cubicBezTo>
                      <a:pt x="37558" y="23820"/>
                      <a:pt x="35330" y="22865"/>
                      <a:pt x="33460" y="22706"/>
                    </a:cubicBezTo>
                    <a:cubicBezTo>
                      <a:pt x="34753" y="22089"/>
                      <a:pt x="36146" y="20796"/>
                      <a:pt x="36185" y="18290"/>
                    </a:cubicBezTo>
                    <a:cubicBezTo>
                      <a:pt x="36300" y="15255"/>
                      <a:pt x="33808" y="14023"/>
                      <a:pt x="31512" y="14023"/>
                    </a:cubicBezTo>
                    <a:cubicBezTo>
                      <a:pt x="30618" y="14023"/>
                      <a:pt x="29753" y="14210"/>
                      <a:pt x="29084" y="14550"/>
                    </a:cubicBezTo>
                    <a:cubicBezTo>
                      <a:pt x="29263" y="13913"/>
                      <a:pt x="29362" y="13137"/>
                      <a:pt x="29263" y="12262"/>
                    </a:cubicBezTo>
                    <a:cubicBezTo>
                      <a:pt x="29131" y="11013"/>
                      <a:pt x="28461" y="10572"/>
                      <a:pt x="27693" y="10572"/>
                    </a:cubicBezTo>
                    <a:cubicBezTo>
                      <a:pt x="27300" y="10572"/>
                      <a:pt x="26882" y="10688"/>
                      <a:pt x="26498" y="10870"/>
                    </a:cubicBezTo>
                    <a:cubicBezTo>
                      <a:pt x="27094" y="8880"/>
                      <a:pt x="27612" y="7309"/>
                      <a:pt x="26339" y="5996"/>
                    </a:cubicBezTo>
                    <a:cubicBezTo>
                      <a:pt x="25857" y="5499"/>
                      <a:pt x="25281" y="5265"/>
                      <a:pt x="24699" y="5265"/>
                    </a:cubicBezTo>
                    <a:cubicBezTo>
                      <a:pt x="23790" y="5265"/>
                      <a:pt x="22867" y="5833"/>
                      <a:pt x="22261" y="6851"/>
                    </a:cubicBezTo>
                    <a:cubicBezTo>
                      <a:pt x="22261" y="6851"/>
                      <a:pt x="21340" y="6440"/>
                      <a:pt x="19678" y="6440"/>
                    </a:cubicBezTo>
                    <a:cubicBezTo>
                      <a:pt x="19512" y="6440"/>
                      <a:pt x="19338" y="6444"/>
                      <a:pt x="19157" y="6453"/>
                    </a:cubicBezTo>
                    <a:cubicBezTo>
                      <a:pt x="15557" y="6613"/>
                      <a:pt x="13010" y="8781"/>
                      <a:pt x="12473" y="11526"/>
                    </a:cubicBezTo>
                    <a:cubicBezTo>
                      <a:pt x="12513" y="10352"/>
                      <a:pt x="12513" y="9338"/>
                      <a:pt x="11896" y="8781"/>
                    </a:cubicBezTo>
                    <a:cubicBezTo>
                      <a:pt x="11756" y="8655"/>
                      <a:pt x="11508" y="8519"/>
                      <a:pt x="11179" y="8519"/>
                    </a:cubicBezTo>
                    <a:cubicBezTo>
                      <a:pt x="11040" y="8519"/>
                      <a:pt x="10888" y="8543"/>
                      <a:pt x="10723" y="8602"/>
                    </a:cubicBezTo>
                    <a:cubicBezTo>
                      <a:pt x="10027" y="8860"/>
                      <a:pt x="9171" y="9875"/>
                      <a:pt x="8535" y="10989"/>
                    </a:cubicBezTo>
                    <a:cubicBezTo>
                      <a:pt x="9370" y="9497"/>
                      <a:pt x="10086" y="5877"/>
                      <a:pt x="6983" y="5001"/>
                    </a:cubicBezTo>
                    <a:cubicBezTo>
                      <a:pt x="6726" y="4930"/>
                      <a:pt x="6473" y="4898"/>
                      <a:pt x="6229" y="4898"/>
                    </a:cubicBezTo>
                    <a:cubicBezTo>
                      <a:pt x="5111" y="4898"/>
                      <a:pt x="4187" y="5575"/>
                      <a:pt x="4039" y="6293"/>
                    </a:cubicBezTo>
                    <a:lnTo>
                      <a:pt x="4039" y="6293"/>
                    </a:lnTo>
                    <a:cubicBezTo>
                      <a:pt x="4407" y="4503"/>
                      <a:pt x="3511" y="0"/>
                      <a:pt x="16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88" name="Google Shape;2488;p102"/>
          <p:cNvSpPr txBox="1"/>
          <p:nvPr>
            <p:ph hasCustomPrompt="1" type="title"/>
          </p:nvPr>
        </p:nvSpPr>
        <p:spPr>
          <a:xfrm>
            <a:off x="713225" y="745538"/>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489" name="Google Shape;2489;p102"/>
          <p:cNvSpPr txBox="1"/>
          <p:nvPr>
            <p:ph idx="1" type="subTitle"/>
          </p:nvPr>
        </p:nvSpPr>
        <p:spPr>
          <a:xfrm>
            <a:off x="713225" y="1424806"/>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490" name="Google Shape;2490;p102"/>
          <p:cNvSpPr txBox="1"/>
          <p:nvPr>
            <p:ph hasCustomPrompt="1" idx="2" type="title"/>
          </p:nvPr>
        </p:nvSpPr>
        <p:spPr>
          <a:xfrm>
            <a:off x="713225" y="2041954"/>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491" name="Google Shape;2491;p102"/>
          <p:cNvSpPr txBox="1"/>
          <p:nvPr>
            <p:ph idx="3" type="subTitle"/>
          </p:nvPr>
        </p:nvSpPr>
        <p:spPr>
          <a:xfrm>
            <a:off x="713225" y="2723794"/>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492" name="Google Shape;2492;p102"/>
          <p:cNvSpPr txBox="1"/>
          <p:nvPr>
            <p:ph hasCustomPrompt="1" idx="4" type="title"/>
          </p:nvPr>
        </p:nvSpPr>
        <p:spPr>
          <a:xfrm>
            <a:off x="713225" y="3340946"/>
            <a:ext cx="4256700" cy="768900"/>
          </a:xfrm>
          <a:prstGeom prst="rect">
            <a:avLst/>
          </a:prstGeom>
          <a:noFill/>
        </p:spPr>
        <p:txBody>
          <a:bodyPr anchorCtr="0" anchor="b" bIns="91425" lIns="91425" spcFirstLastPara="1" rIns="91425" wrap="square" tIns="91425">
            <a:noAutofit/>
          </a:bodyPr>
          <a:lstStyle>
            <a:lvl1pPr lvl="0" algn="l">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493" name="Google Shape;2493;p102"/>
          <p:cNvSpPr txBox="1"/>
          <p:nvPr>
            <p:ph idx="5" type="subTitle"/>
          </p:nvPr>
        </p:nvSpPr>
        <p:spPr>
          <a:xfrm>
            <a:off x="713225" y="4025357"/>
            <a:ext cx="4256700" cy="37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494" name="Shape 2494"/>
        <p:cNvGrpSpPr/>
        <p:nvPr/>
      </p:nvGrpSpPr>
      <p:grpSpPr>
        <a:xfrm>
          <a:off x="0" y="0"/>
          <a:ext cx="0" cy="0"/>
          <a:chOff x="0" y="0"/>
          <a:chExt cx="0" cy="0"/>
        </a:xfrm>
      </p:grpSpPr>
      <p:sp>
        <p:nvSpPr>
          <p:cNvPr id="2495" name="Google Shape;2495;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2496" name="Google Shape;2496;p103"/>
          <p:cNvGrpSpPr/>
          <p:nvPr/>
        </p:nvGrpSpPr>
        <p:grpSpPr>
          <a:xfrm>
            <a:off x="-389398" y="445013"/>
            <a:ext cx="9833698" cy="5138650"/>
            <a:chOff x="-389398" y="445013"/>
            <a:chExt cx="9833698" cy="5138650"/>
          </a:xfrm>
        </p:grpSpPr>
        <p:sp>
          <p:nvSpPr>
            <p:cNvPr id="2497" name="Google Shape;2497;p103"/>
            <p:cNvSpPr/>
            <p:nvPr/>
          </p:nvSpPr>
          <p:spPr>
            <a:xfrm flipH="1">
              <a:off x="7280814" y="4208471"/>
              <a:ext cx="1853934" cy="637902"/>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8" name="Google Shape;2498;p103"/>
            <p:cNvGrpSpPr/>
            <p:nvPr/>
          </p:nvGrpSpPr>
          <p:grpSpPr>
            <a:xfrm>
              <a:off x="-31500" y="445013"/>
              <a:ext cx="9475800" cy="4716226"/>
              <a:chOff x="-31500" y="445013"/>
              <a:chExt cx="9475800" cy="4716226"/>
            </a:xfrm>
          </p:grpSpPr>
          <p:grpSp>
            <p:nvGrpSpPr>
              <p:cNvPr id="2499" name="Google Shape;2499;p103"/>
              <p:cNvGrpSpPr/>
              <p:nvPr/>
            </p:nvGrpSpPr>
            <p:grpSpPr>
              <a:xfrm>
                <a:off x="8294475" y="445013"/>
                <a:ext cx="1149825" cy="4456500"/>
                <a:chOff x="10009950" y="374363"/>
                <a:chExt cx="1149825" cy="4456500"/>
              </a:xfrm>
            </p:grpSpPr>
            <p:sp>
              <p:nvSpPr>
                <p:cNvPr id="2500" name="Google Shape;2500;p103"/>
                <p:cNvSpPr/>
                <p:nvPr/>
              </p:nvSpPr>
              <p:spPr>
                <a:xfrm>
                  <a:off x="10703700" y="2314575"/>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03"/>
                <p:cNvSpPr/>
                <p:nvPr/>
              </p:nvSpPr>
              <p:spPr>
                <a:xfrm>
                  <a:off x="10939925" y="1191625"/>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03"/>
                <p:cNvSpPr/>
                <p:nvPr/>
              </p:nvSpPr>
              <p:spPr>
                <a:xfrm>
                  <a:off x="10509400" y="914938"/>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03"/>
                <p:cNvSpPr/>
                <p:nvPr/>
              </p:nvSpPr>
              <p:spPr>
                <a:xfrm>
                  <a:off x="10295550" y="528038"/>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03"/>
                <p:cNvSpPr/>
                <p:nvPr/>
              </p:nvSpPr>
              <p:spPr>
                <a:xfrm>
                  <a:off x="10309475" y="643913"/>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03"/>
                <p:cNvSpPr/>
                <p:nvPr/>
              </p:nvSpPr>
              <p:spPr>
                <a:xfrm>
                  <a:off x="10325375" y="1476913"/>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03"/>
                <p:cNvSpPr/>
                <p:nvPr/>
              </p:nvSpPr>
              <p:spPr>
                <a:xfrm>
                  <a:off x="10378600" y="374363"/>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03"/>
                <p:cNvSpPr/>
                <p:nvPr/>
              </p:nvSpPr>
              <p:spPr>
                <a:xfrm>
                  <a:off x="10009950" y="1059350"/>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8" name="Google Shape;2508;p103"/>
              <p:cNvGrpSpPr/>
              <p:nvPr/>
            </p:nvGrpSpPr>
            <p:grpSpPr>
              <a:xfrm>
                <a:off x="-31500" y="580334"/>
                <a:ext cx="744035" cy="3994163"/>
                <a:chOff x="2008200" y="2578500"/>
                <a:chExt cx="362378" cy="1945525"/>
              </a:xfrm>
            </p:grpSpPr>
            <p:sp>
              <p:nvSpPr>
                <p:cNvPr id="2509" name="Google Shape;2509;p103"/>
                <p:cNvSpPr/>
                <p:nvPr/>
              </p:nvSpPr>
              <p:spPr>
                <a:xfrm>
                  <a:off x="2044000" y="257850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03"/>
                <p:cNvSpPr/>
                <p:nvPr/>
              </p:nvSpPr>
              <p:spPr>
                <a:xfrm>
                  <a:off x="2103175" y="286395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03"/>
                <p:cNvSpPr/>
                <p:nvPr/>
              </p:nvSpPr>
              <p:spPr>
                <a:xfrm>
                  <a:off x="2110650" y="361042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03"/>
                <p:cNvSpPr/>
                <p:nvPr/>
              </p:nvSpPr>
              <p:spPr>
                <a:xfrm>
                  <a:off x="2008200" y="271377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03"/>
                <p:cNvSpPr/>
                <p:nvPr/>
              </p:nvSpPr>
              <p:spPr>
                <a:xfrm>
                  <a:off x="2021125" y="310665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03"/>
                <p:cNvSpPr/>
                <p:nvPr/>
              </p:nvSpPr>
              <p:spPr>
                <a:xfrm>
                  <a:off x="2090250" y="370542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03"/>
                <p:cNvSpPr/>
                <p:nvPr/>
              </p:nvSpPr>
              <p:spPr>
                <a:xfrm>
                  <a:off x="2024403" y="262722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03"/>
                <p:cNvSpPr/>
                <p:nvPr/>
              </p:nvSpPr>
              <p:spPr>
                <a:xfrm>
                  <a:off x="2196675" y="289330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03"/>
                <p:cNvSpPr/>
                <p:nvPr/>
              </p:nvSpPr>
              <p:spPr>
                <a:xfrm>
                  <a:off x="2053450" y="277442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03"/>
                <p:cNvSpPr/>
                <p:nvPr/>
              </p:nvSpPr>
              <p:spPr>
                <a:xfrm>
                  <a:off x="2067375" y="282317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03"/>
                <p:cNvSpPr/>
                <p:nvPr/>
              </p:nvSpPr>
              <p:spPr>
                <a:xfrm>
                  <a:off x="2132525" y="316035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0" name="Google Shape;2520;p103"/>
              <p:cNvSpPr/>
              <p:nvPr/>
            </p:nvSpPr>
            <p:spPr>
              <a:xfrm>
                <a:off x="-1" y="4434061"/>
                <a:ext cx="6461446" cy="718719"/>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03"/>
              <p:cNvSpPr/>
              <p:nvPr/>
            </p:nvSpPr>
            <p:spPr>
              <a:xfrm>
                <a:off x="100" y="4670347"/>
                <a:ext cx="9143915" cy="490892"/>
              </a:xfrm>
              <a:custGeom>
                <a:rect b="b" l="l" r="r" t="t"/>
                <a:pathLst>
                  <a:path extrusionOk="0" h="13926" w="152240">
                    <a:moveTo>
                      <a:pt x="0" y="1"/>
                    </a:moveTo>
                    <a:lnTo>
                      <a:pt x="0" y="13926"/>
                    </a:lnTo>
                    <a:lnTo>
                      <a:pt x="152239" y="13926"/>
                    </a:lnTo>
                    <a:lnTo>
                      <a:pt x="1522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03"/>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3" name="Google Shape;2523;p103"/>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4" name="Google Shape;2524;p103"/>
            <p:cNvGrpSpPr/>
            <p:nvPr/>
          </p:nvGrpSpPr>
          <p:grpSpPr>
            <a:xfrm flipH="1">
              <a:off x="-389398" y="3693606"/>
              <a:ext cx="1364320" cy="1622416"/>
              <a:chOff x="4234175" y="2958950"/>
              <a:chExt cx="1754075" cy="1384550"/>
            </a:xfrm>
          </p:grpSpPr>
          <p:sp>
            <p:nvSpPr>
              <p:cNvPr id="2525" name="Google Shape;2525;p103"/>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03"/>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79.xml"/><Relationship Id="rId22" Type="http://schemas.openxmlformats.org/officeDocument/2006/relationships/slideLayout" Target="../slideLayouts/slideLayout281.xml"/><Relationship Id="rId21" Type="http://schemas.openxmlformats.org/officeDocument/2006/relationships/slideLayout" Target="../slideLayouts/slideLayout280.xml"/><Relationship Id="rId24" Type="http://schemas.openxmlformats.org/officeDocument/2006/relationships/slideLayout" Target="../slideLayouts/slideLayout283.xml"/><Relationship Id="rId23" Type="http://schemas.openxmlformats.org/officeDocument/2006/relationships/slideLayout" Target="../slideLayouts/slideLayout282.xml"/><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26" Type="http://schemas.openxmlformats.org/officeDocument/2006/relationships/slideLayout" Target="../slideLayouts/slideLayout285.xml"/><Relationship Id="rId25" Type="http://schemas.openxmlformats.org/officeDocument/2006/relationships/slideLayout" Target="../slideLayouts/slideLayout284.xml"/><Relationship Id="rId28" Type="http://schemas.openxmlformats.org/officeDocument/2006/relationships/slideLayout" Target="../slideLayouts/slideLayout287.xml"/><Relationship Id="rId27" Type="http://schemas.openxmlformats.org/officeDocument/2006/relationships/slideLayout" Target="../slideLayouts/slideLayout286.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29" Type="http://schemas.openxmlformats.org/officeDocument/2006/relationships/slideLayout" Target="../slideLayouts/slideLayout288.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31" Type="http://schemas.openxmlformats.org/officeDocument/2006/relationships/slideLayout" Target="../slideLayouts/slideLayout290.xml"/><Relationship Id="rId30" Type="http://schemas.openxmlformats.org/officeDocument/2006/relationships/slideLayout" Target="../slideLayouts/slideLayout289.xml"/><Relationship Id="rId11" Type="http://schemas.openxmlformats.org/officeDocument/2006/relationships/slideLayout" Target="../slideLayouts/slideLayout270.xml"/><Relationship Id="rId10" Type="http://schemas.openxmlformats.org/officeDocument/2006/relationships/slideLayout" Target="../slideLayouts/slideLayout269.xml"/><Relationship Id="rId32" Type="http://schemas.openxmlformats.org/officeDocument/2006/relationships/theme" Target="../theme/theme7.xml"/><Relationship Id="rId13" Type="http://schemas.openxmlformats.org/officeDocument/2006/relationships/slideLayout" Target="../slideLayouts/slideLayout272.xml"/><Relationship Id="rId12" Type="http://schemas.openxmlformats.org/officeDocument/2006/relationships/slideLayout" Target="../slideLayouts/slideLayout271.xml"/><Relationship Id="rId15" Type="http://schemas.openxmlformats.org/officeDocument/2006/relationships/slideLayout" Target="../slideLayouts/slideLayout274.xml"/><Relationship Id="rId14" Type="http://schemas.openxmlformats.org/officeDocument/2006/relationships/slideLayout" Target="../slideLayouts/slideLayout273.xml"/><Relationship Id="rId17" Type="http://schemas.openxmlformats.org/officeDocument/2006/relationships/slideLayout" Target="../slideLayouts/slideLayout276.xml"/><Relationship Id="rId16" Type="http://schemas.openxmlformats.org/officeDocument/2006/relationships/slideLayout" Target="../slideLayouts/slideLayout275.xml"/><Relationship Id="rId19" Type="http://schemas.openxmlformats.org/officeDocument/2006/relationships/slideLayout" Target="../slideLayouts/slideLayout278.xml"/><Relationship Id="rId18" Type="http://schemas.openxmlformats.org/officeDocument/2006/relationships/slideLayout" Target="../slideLayouts/slideLayout277.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310.xml"/><Relationship Id="rId22" Type="http://schemas.openxmlformats.org/officeDocument/2006/relationships/slideLayout" Target="../slideLayouts/slideLayout312.xml"/><Relationship Id="rId21" Type="http://schemas.openxmlformats.org/officeDocument/2006/relationships/slideLayout" Target="../slideLayouts/slideLayout311.xml"/><Relationship Id="rId24" Type="http://schemas.openxmlformats.org/officeDocument/2006/relationships/slideLayout" Target="../slideLayouts/slideLayout314.xml"/><Relationship Id="rId23" Type="http://schemas.openxmlformats.org/officeDocument/2006/relationships/slideLayout" Target="../slideLayouts/slideLayout313.xml"/><Relationship Id="rId1" Type="http://schemas.openxmlformats.org/officeDocument/2006/relationships/slideLayout" Target="../slideLayouts/slideLayout291.xml"/><Relationship Id="rId2" Type="http://schemas.openxmlformats.org/officeDocument/2006/relationships/slideLayout" Target="../slideLayouts/slideLayout292.xml"/><Relationship Id="rId3" Type="http://schemas.openxmlformats.org/officeDocument/2006/relationships/slideLayout" Target="../slideLayouts/slideLayout293.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26" Type="http://schemas.openxmlformats.org/officeDocument/2006/relationships/slideLayout" Target="../slideLayouts/slideLayout316.xml"/><Relationship Id="rId25" Type="http://schemas.openxmlformats.org/officeDocument/2006/relationships/slideLayout" Target="../slideLayouts/slideLayout315.xml"/><Relationship Id="rId28" Type="http://schemas.openxmlformats.org/officeDocument/2006/relationships/slideLayout" Target="../slideLayouts/slideLayout318.xml"/><Relationship Id="rId27" Type="http://schemas.openxmlformats.org/officeDocument/2006/relationships/slideLayout" Target="../slideLayouts/slideLayout317.xml"/><Relationship Id="rId5" Type="http://schemas.openxmlformats.org/officeDocument/2006/relationships/slideLayout" Target="../slideLayouts/slideLayout295.xml"/><Relationship Id="rId6" Type="http://schemas.openxmlformats.org/officeDocument/2006/relationships/slideLayout" Target="../slideLayouts/slideLayout296.xml"/><Relationship Id="rId29" Type="http://schemas.openxmlformats.org/officeDocument/2006/relationships/slideLayout" Target="../slideLayouts/slideLayout319.xml"/><Relationship Id="rId7" Type="http://schemas.openxmlformats.org/officeDocument/2006/relationships/slideLayout" Target="../slideLayouts/slideLayout297.xml"/><Relationship Id="rId8" Type="http://schemas.openxmlformats.org/officeDocument/2006/relationships/slideLayout" Target="../slideLayouts/slideLayout298.xml"/><Relationship Id="rId31" Type="http://schemas.openxmlformats.org/officeDocument/2006/relationships/slideLayout" Target="../slideLayouts/slideLayout321.xml"/><Relationship Id="rId30" Type="http://schemas.openxmlformats.org/officeDocument/2006/relationships/slideLayout" Target="../slideLayouts/slideLayout320.xml"/><Relationship Id="rId11" Type="http://schemas.openxmlformats.org/officeDocument/2006/relationships/slideLayout" Target="../slideLayouts/slideLayout301.xml"/><Relationship Id="rId10" Type="http://schemas.openxmlformats.org/officeDocument/2006/relationships/slideLayout" Target="../slideLayouts/slideLayout300.xml"/><Relationship Id="rId32" Type="http://schemas.openxmlformats.org/officeDocument/2006/relationships/theme" Target="../theme/theme11.xml"/><Relationship Id="rId13" Type="http://schemas.openxmlformats.org/officeDocument/2006/relationships/slideLayout" Target="../slideLayouts/slideLayout303.xml"/><Relationship Id="rId12" Type="http://schemas.openxmlformats.org/officeDocument/2006/relationships/slideLayout" Target="../slideLayouts/slideLayout302.xml"/><Relationship Id="rId15" Type="http://schemas.openxmlformats.org/officeDocument/2006/relationships/slideLayout" Target="../slideLayouts/slideLayout305.xml"/><Relationship Id="rId14" Type="http://schemas.openxmlformats.org/officeDocument/2006/relationships/slideLayout" Target="../slideLayouts/slideLayout304.xml"/><Relationship Id="rId17" Type="http://schemas.openxmlformats.org/officeDocument/2006/relationships/slideLayout" Target="../slideLayouts/slideLayout307.xml"/><Relationship Id="rId16" Type="http://schemas.openxmlformats.org/officeDocument/2006/relationships/slideLayout" Target="../slideLayouts/slideLayout306.xml"/><Relationship Id="rId19" Type="http://schemas.openxmlformats.org/officeDocument/2006/relationships/slideLayout" Target="../slideLayouts/slideLayout309.xml"/><Relationship Id="rId18" Type="http://schemas.openxmlformats.org/officeDocument/2006/relationships/slideLayout" Target="../slideLayouts/slideLayout308.xml"/></Relationships>
</file>

<file path=ppt/slideMasters/_rels/slideMaster12.xml.rels><?xml version="1.0" encoding="UTF-8" standalone="yes"?><Relationships xmlns="http://schemas.openxmlformats.org/package/2006/relationships"><Relationship Id="rId20" Type="http://schemas.openxmlformats.org/officeDocument/2006/relationships/slideLayout" Target="../slideLayouts/slideLayout341.xml"/><Relationship Id="rId22" Type="http://schemas.openxmlformats.org/officeDocument/2006/relationships/slideLayout" Target="../slideLayouts/slideLayout343.xml"/><Relationship Id="rId21" Type="http://schemas.openxmlformats.org/officeDocument/2006/relationships/slideLayout" Target="../slideLayouts/slideLayout342.xml"/><Relationship Id="rId24" Type="http://schemas.openxmlformats.org/officeDocument/2006/relationships/slideLayout" Target="../slideLayouts/slideLayout345.xml"/><Relationship Id="rId23" Type="http://schemas.openxmlformats.org/officeDocument/2006/relationships/slideLayout" Target="../slideLayouts/slideLayout344.xml"/><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slideLayout" Target="../slideLayouts/slideLayout324.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26" Type="http://schemas.openxmlformats.org/officeDocument/2006/relationships/slideLayout" Target="../slideLayouts/slideLayout347.xml"/><Relationship Id="rId25" Type="http://schemas.openxmlformats.org/officeDocument/2006/relationships/slideLayout" Target="../slideLayouts/slideLayout346.xml"/><Relationship Id="rId28" Type="http://schemas.openxmlformats.org/officeDocument/2006/relationships/slideLayout" Target="../slideLayouts/slideLayout349.xml"/><Relationship Id="rId27" Type="http://schemas.openxmlformats.org/officeDocument/2006/relationships/slideLayout" Target="../slideLayouts/slideLayout348.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29" Type="http://schemas.openxmlformats.org/officeDocument/2006/relationships/slideLayout" Target="../slideLayouts/slideLayout350.xml"/><Relationship Id="rId7" Type="http://schemas.openxmlformats.org/officeDocument/2006/relationships/slideLayout" Target="../slideLayouts/slideLayout328.xml"/><Relationship Id="rId8" Type="http://schemas.openxmlformats.org/officeDocument/2006/relationships/slideLayout" Target="../slideLayouts/slideLayout329.xml"/><Relationship Id="rId31" Type="http://schemas.openxmlformats.org/officeDocument/2006/relationships/slideLayout" Target="../slideLayouts/slideLayout352.xml"/><Relationship Id="rId30" Type="http://schemas.openxmlformats.org/officeDocument/2006/relationships/slideLayout" Target="../slideLayouts/slideLayout351.xml"/><Relationship Id="rId11" Type="http://schemas.openxmlformats.org/officeDocument/2006/relationships/slideLayout" Target="../slideLayouts/slideLayout332.xml"/><Relationship Id="rId10" Type="http://schemas.openxmlformats.org/officeDocument/2006/relationships/slideLayout" Target="../slideLayouts/slideLayout331.xml"/><Relationship Id="rId32" Type="http://schemas.openxmlformats.org/officeDocument/2006/relationships/theme" Target="../theme/theme10.xml"/><Relationship Id="rId13" Type="http://schemas.openxmlformats.org/officeDocument/2006/relationships/slideLayout" Target="../slideLayouts/slideLayout334.xml"/><Relationship Id="rId12" Type="http://schemas.openxmlformats.org/officeDocument/2006/relationships/slideLayout" Target="../slideLayouts/slideLayout333.xml"/><Relationship Id="rId15" Type="http://schemas.openxmlformats.org/officeDocument/2006/relationships/slideLayout" Target="../slideLayouts/slideLayout336.xml"/><Relationship Id="rId14" Type="http://schemas.openxmlformats.org/officeDocument/2006/relationships/slideLayout" Target="../slideLayouts/slideLayout335.xml"/><Relationship Id="rId17" Type="http://schemas.openxmlformats.org/officeDocument/2006/relationships/slideLayout" Target="../slideLayouts/slideLayout338.xml"/><Relationship Id="rId16" Type="http://schemas.openxmlformats.org/officeDocument/2006/relationships/slideLayout" Target="../slideLayouts/slideLayout337.xml"/><Relationship Id="rId19" Type="http://schemas.openxmlformats.org/officeDocument/2006/relationships/slideLayout" Target="../slideLayouts/slideLayout340.xml"/><Relationship Id="rId18" Type="http://schemas.openxmlformats.org/officeDocument/2006/relationships/slideLayout" Target="../slideLayouts/slideLayout33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9.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2.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32" Type="http://schemas.openxmlformats.org/officeDocument/2006/relationships/theme" Target="../theme/theme1.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3.xml"/><Relationship Id="rId22" Type="http://schemas.openxmlformats.org/officeDocument/2006/relationships/slideLayout" Target="../slideLayouts/slideLayout95.xml"/><Relationship Id="rId21" Type="http://schemas.openxmlformats.org/officeDocument/2006/relationships/slideLayout" Target="../slideLayouts/slideLayout94.xml"/><Relationship Id="rId24" Type="http://schemas.openxmlformats.org/officeDocument/2006/relationships/slideLayout" Target="../slideLayouts/slideLayout97.xml"/><Relationship Id="rId23" Type="http://schemas.openxmlformats.org/officeDocument/2006/relationships/slideLayout" Target="../slideLayouts/slideLayout96.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26" Type="http://schemas.openxmlformats.org/officeDocument/2006/relationships/slideLayout" Target="../slideLayouts/slideLayout99.xml"/><Relationship Id="rId25" Type="http://schemas.openxmlformats.org/officeDocument/2006/relationships/slideLayout" Target="../slideLayouts/slideLayout98.xml"/><Relationship Id="rId28" Type="http://schemas.openxmlformats.org/officeDocument/2006/relationships/slideLayout" Target="../slideLayouts/slideLayout101.xml"/><Relationship Id="rId27" Type="http://schemas.openxmlformats.org/officeDocument/2006/relationships/slideLayout" Target="../slideLayouts/slideLayout100.xml"/><Relationship Id="rId5" Type="http://schemas.openxmlformats.org/officeDocument/2006/relationships/slideLayout" Target="../slideLayouts/slideLayout78.xml"/><Relationship Id="rId6" Type="http://schemas.openxmlformats.org/officeDocument/2006/relationships/slideLayout" Target="../slideLayouts/slideLayout79.xml"/><Relationship Id="rId29" Type="http://schemas.openxmlformats.org/officeDocument/2006/relationships/slideLayout" Target="../slideLayouts/slideLayout102.xml"/><Relationship Id="rId7" Type="http://schemas.openxmlformats.org/officeDocument/2006/relationships/slideLayout" Target="../slideLayouts/slideLayout80.xml"/><Relationship Id="rId8" Type="http://schemas.openxmlformats.org/officeDocument/2006/relationships/slideLayout" Target="../slideLayouts/slideLayout81.xml"/><Relationship Id="rId31" Type="http://schemas.openxmlformats.org/officeDocument/2006/relationships/slideLayout" Target="../slideLayouts/slideLayout104.xml"/><Relationship Id="rId30" Type="http://schemas.openxmlformats.org/officeDocument/2006/relationships/slideLayout" Target="../slideLayouts/slideLayout103.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32" Type="http://schemas.openxmlformats.org/officeDocument/2006/relationships/theme" Target="../theme/theme5.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5" Type="http://schemas.openxmlformats.org/officeDocument/2006/relationships/slideLayout" Target="../slideLayouts/slideLayout88.xml"/><Relationship Id="rId14" Type="http://schemas.openxmlformats.org/officeDocument/2006/relationships/slideLayout" Target="../slideLayouts/slideLayout87.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19" Type="http://schemas.openxmlformats.org/officeDocument/2006/relationships/slideLayout" Target="../slideLayouts/slideLayout92.xml"/><Relationship Id="rId18"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4.xml"/><Relationship Id="rId22" Type="http://schemas.openxmlformats.org/officeDocument/2006/relationships/slideLayout" Target="../slideLayouts/slideLayout126.xml"/><Relationship Id="rId21" Type="http://schemas.openxmlformats.org/officeDocument/2006/relationships/slideLayout" Target="../slideLayouts/slideLayout125.xml"/><Relationship Id="rId24" Type="http://schemas.openxmlformats.org/officeDocument/2006/relationships/slideLayout" Target="../slideLayouts/slideLayout128.xml"/><Relationship Id="rId23" Type="http://schemas.openxmlformats.org/officeDocument/2006/relationships/slideLayout" Target="../slideLayouts/slideLayout127.xml"/><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26" Type="http://schemas.openxmlformats.org/officeDocument/2006/relationships/slideLayout" Target="../slideLayouts/slideLayout130.xml"/><Relationship Id="rId25" Type="http://schemas.openxmlformats.org/officeDocument/2006/relationships/slideLayout" Target="../slideLayouts/slideLayout129.xml"/><Relationship Id="rId28" Type="http://schemas.openxmlformats.org/officeDocument/2006/relationships/slideLayout" Target="../slideLayouts/slideLayout132.xml"/><Relationship Id="rId27" Type="http://schemas.openxmlformats.org/officeDocument/2006/relationships/slideLayout" Target="../slideLayouts/slideLayout131.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29" Type="http://schemas.openxmlformats.org/officeDocument/2006/relationships/slideLayout" Target="../slideLayouts/slideLayout133.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31" Type="http://schemas.openxmlformats.org/officeDocument/2006/relationships/slideLayout" Target="../slideLayouts/slideLayout135.xml"/><Relationship Id="rId30" Type="http://schemas.openxmlformats.org/officeDocument/2006/relationships/slideLayout" Target="../slideLayouts/slideLayout134.xml"/><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32" Type="http://schemas.openxmlformats.org/officeDocument/2006/relationships/theme" Target="../theme/theme13.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5" Type="http://schemas.openxmlformats.org/officeDocument/2006/relationships/slideLayout" Target="../slideLayouts/slideLayout119.xml"/><Relationship Id="rId14" Type="http://schemas.openxmlformats.org/officeDocument/2006/relationships/slideLayout" Target="../slideLayouts/slideLayout118.xml"/><Relationship Id="rId17" Type="http://schemas.openxmlformats.org/officeDocument/2006/relationships/slideLayout" Target="../slideLayouts/slideLayout121.xml"/><Relationship Id="rId16" Type="http://schemas.openxmlformats.org/officeDocument/2006/relationships/slideLayout" Target="../slideLayouts/slideLayout120.xml"/><Relationship Id="rId19" Type="http://schemas.openxmlformats.org/officeDocument/2006/relationships/slideLayout" Target="../slideLayouts/slideLayout123.xml"/><Relationship Id="rId18"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55.xml"/><Relationship Id="rId22" Type="http://schemas.openxmlformats.org/officeDocument/2006/relationships/slideLayout" Target="../slideLayouts/slideLayout157.xml"/><Relationship Id="rId21" Type="http://schemas.openxmlformats.org/officeDocument/2006/relationships/slideLayout" Target="../slideLayouts/slideLayout156.xml"/><Relationship Id="rId24" Type="http://schemas.openxmlformats.org/officeDocument/2006/relationships/slideLayout" Target="../slideLayouts/slideLayout159.xml"/><Relationship Id="rId23" Type="http://schemas.openxmlformats.org/officeDocument/2006/relationships/slideLayout" Target="../slideLayouts/slideLayout158.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26" Type="http://schemas.openxmlformats.org/officeDocument/2006/relationships/slideLayout" Target="../slideLayouts/slideLayout161.xml"/><Relationship Id="rId25" Type="http://schemas.openxmlformats.org/officeDocument/2006/relationships/slideLayout" Target="../slideLayouts/slideLayout160.xml"/><Relationship Id="rId28" Type="http://schemas.openxmlformats.org/officeDocument/2006/relationships/slideLayout" Target="../slideLayouts/slideLayout163.xml"/><Relationship Id="rId27" Type="http://schemas.openxmlformats.org/officeDocument/2006/relationships/slideLayout" Target="../slideLayouts/slideLayout162.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29" Type="http://schemas.openxmlformats.org/officeDocument/2006/relationships/slideLayout" Target="../slideLayouts/slideLayout164.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31" Type="http://schemas.openxmlformats.org/officeDocument/2006/relationships/slideLayout" Target="../slideLayouts/slideLayout166.xml"/><Relationship Id="rId30" Type="http://schemas.openxmlformats.org/officeDocument/2006/relationships/slideLayout" Target="../slideLayouts/slideLayout165.xml"/><Relationship Id="rId11" Type="http://schemas.openxmlformats.org/officeDocument/2006/relationships/slideLayout" Target="../slideLayouts/slideLayout146.xml"/><Relationship Id="rId10" Type="http://schemas.openxmlformats.org/officeDocument/2006/relationships/slideLayout" Target="../slideLayouts/slideLayout145.xml"/><Relationship Id="rId32" Type="http://schemas.openxmlformats.org/officeDocument/2006/relationships/theme" Target="../theme/theme6.xml"/><Relationship Id="rId13" Type="http://schemas.openxmlformats.org/officeDocument/2006/relationships/slideLayout" Target="../slideLayouts/slideLayout148.xml"/><Relationship Id="rId12" Type="http://schemas.openxmlformats.org/officeDocument/2006/relationships/slideLayout" Target="../slideLayouts/slideLayout147.xml"/><Relationship Id="rId15" Type="http://schemas.openxmlformats.org/officeDocument/2006/relationships/slideLayout" Target="../slideLayouts/slideLayout150.xml"/><Relationship Id="rId14" Type="http://schemas.openxmlformats.org/officeDocument/2006/relationships/slideLayout" Target="../slideLayouts/slideLayout149.xml"/><Relationship Id="rId17" Type="http://schemas.openxmlformats.org/officeDocument/2006/relationships/slideLayout" Target="../slideLayouts/slideLayout152.xml"/><Relationship Id="rId16" Type="http://schemas.openxmlformats.org/officeDocument/2006/relationships/slideLayout" Target="../slideLayouts/slideLayout151.xml"/><Relationship Id="rId19" Type="http://schemas.openxmlformats.org/officeDocument/2006/relationships/slideLayout" Target="../slideLayouts/slideLayout154.xml"/><Relationship Id="rId18"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86.xml"/><Relationship Id="rId22" Type="http://schemas.openxmlformats.org/officeDocument/2006/relationships/slideLayout" Target="../slideLayouts/slideLayout188.xml"/><Relationship Id="rId21" Type="http://schemas.openxmlformats.org/officeDocument/2006/relationships/slideLayout" Target="../slideLayouts/slideLayout187.xml"/><Relationship Id="rId24" Type="http://schemas.openxmlformats.org/officeDocument/2006/relationships/slideLayout" Target="../slideLayouts/slideLayout190.xml"/><Relationship Id="rId23" Type="http://schemas.openxmlformats.org/officeDocument/2006/relationships/slideLayout" Target="../slideLayouts/slideLayout189.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26" Type="http://schemas.openxmlformats.org/officeDocument/2006/relationships/slideLayout" Target="../slideLayouts/slideLayout192.xml"/><Relationship Id="rId25" Type="http://schemas.openxmlformats.org/officeDocument/2006/relationships/slideLayout" Target="../slideLayouts/slideLayout191.xml"/><Relationship Id="rId28" Type="http://schemas.openxmlformats.org/officeDocument/2006/relationships/slideLayout" Target="../slideLayouts/slideLayout194.xml"/><Relationship Id="rId27" Type="http://schemas.openxmlformats.org/officeDocument/2006/relationships/slideLayout" Target="../slideLayouts/slideLayout193.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29" Type="http://schemas.openxmlformats.org/officeDocument/2006/relationships/slideLayout" Target="../slideLayouts/slideLayout195.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31" Type="http://schemas.openxmlformats.org/officeDocument/2006/relationships/slideLayout" Target="../slideLayouts/slideLayout197.xml"/><Relationship Id="rId30" Type="http://schemas.openxmlformats.org/officeDocument/2006/relationships/slideLayout" Target="../slideLayouts/slideLayout196.xml"/><Relationship Id="rId11" Type="http://schemas.openxmlformats.org/officeDocument/2006/relationships/slideLayout" Target="../slideLayouts/slideLayout177.xml"/><Relationship Id="rId10" Type="http://schemas.openxmlformats.org/officeDocument/2006/relationships/slideLayout" Target="../slideLayouts/slideLayout176.xml"/><Relationship Id="rId32" Type="http://schemas.openxmlformats.org/officeDocument/2006/relationships/theme" Target="../theme/theme2.xml"/><Relationship Id="rId13" Type="http://schemas.openxmlformats.org/officeDocument/2006/relationships/slideLayout" Target="../slideLayouts/slideLayout179.xml"/><Relationship Id="rId12" Type="http://schemas.openxmlformats.org/officeDocument/2006/relationships/slideLayout" Target="../slideLayouts/slideLayout178.xml"/><Relationship Id="rId15" Type="http://schemas.openxmlformats.org/officeDocument/2006/relationships/slideLayout" Target="../slideLayouts/slideLayout181.xml"/><Relationship Id="rId14" Type="http://schemas.openxmlformats.org/officeDocument/2006/relationships/slideLayout" Target="../slideLayouts/slideLayout180.xml"/><Relationship Id="rId17" Type="http://schemas.openxmlformats.org/officeDocument/2006/relationships/slideLayout" Target="../slideLayouts/slideLayout183.xml"/><Relationship Id="rId16" Type="http://schemas.openxmlformats.org/officeDocument/2006/relationships/slideLayout" Target="../slideLayouts/slideLayout182.xml"/><Relationship Id="rId19" Type="http://schemas.openxmlformats.org/officeDocument/2006/relationships/slideLayout" Target="../slideLayouts/slideLayout185.xml"/><Relationship Id="rId18"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217.xml"/><Relationship Id="rId22" Type="http://schemas.openxmlformats.org/officeDocument/2006/relationships/slideLayout" Target="../slideLayouts/slideLayout219.xml"/><Relationship Id="rId21" Type="http://schemas.openxmlformats.org/officeDocument/2006/relationships/slideLayout" Target="../slideLayouts/slideLayout218.xml"/><Relationship Id="rId24" Type="http://schemas.openxmlformats.org/officeDocument/2006/relationships/slideLayout" Target="../slideLayouts/slideLayout221.xml"/><Relationship Id="rId23" Type="http://schemas.openxmlformats.org/officeDocument/2006/relationships/slideLayout" Target="../slideLayouts/slideLayout220.xml"/><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26" Type="http://schemas.openxmlformats.org/officeDocument/2006/relationships/slideLayout" Target="../slideLayouts/slideLayout223.xml"/><Relationship Id="rId25" Type="http://schemas.openxmlformats.org/officeDocument/2006/relationships/slideLayout" Target="../slideLayouts/slideLayout222.xml"/><Relationship Id="rId28" Type="http://schemas.openxmlformats.org/officeDocument/2006/relationships/slideLayout" Target="../slideLayouts/slideLayout225.xml"/><Relationship Id="rId27" Type="http://schemas.openxmlformats.org/officeDocument/2006/relationships/slideLayout" Target="../slideLayouts/slideLayout224.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29" Type="http://schemas.openxmlformats.org/officeDocument/2006/relationships/slideLayout" Target="../slideLayouts/slideLayout226.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31" Type="http://schemas.openxmlformats.org/officeDocument/2006/relationships/slideLayout" Target="../slideLayouts/slideLayout228.xml"/><Relationship Id="rId30" Type="http://schemas.openxmlformats.org/officeDocument/2006/relationships/slideLayout" Target="../slideLayouts/slideLayout227.xml"/><Relationship Id="rId11" Type="http://schemas.openxmlformats.org/officeDocument/2006/relationships/slideLayout" Target="../slideLayouts/slideLayout208.xml"/><Relationship Id="rId10" Type="http://schemas.openxmlformats.org/officeDocument/2006/relationships/slideLayout" Target="../slideLayouts/slideLayout207.xml"/><Relationship Id="rId32" Type="http://schemas.openxmlformats.org/officeDocument/2006/relationships/theme" Target="../theme/theme3.xml"/><Relationship Id="rId13" Type="http://schemas.openxmlformats.org/officeDocument/2006/relationships/slideLayout" Target="../slideLayouts/slideLayout210.xml"/><Relationship Id="rId12" Type="http://schemas.openxmlformats.org/officeDocument/2006/relationships/slideLayout" Target="../slideLayouts/slideLayout209.xml"/><Relationship Id="rId15" Type="http://schemas.openxmlformats.org/officeDocument/2006/relationships/slideLayout" Target="../slideLayouts/slideLayout212.xml"/><Relationship Id="rId14" Type="http://schemas.openxmlformats.org/officeDocument/2006/relationships/slideLayout" Target="../slideLayouts/slideLayout211.xml"/><Relationship Id="rId17" Type="http://schemas.openxmlformats.org/officeDocument/2006/relationships/slideLayout" Target="../slideLayouts/slideLayout214.xml"/><Relationship Id="rId16" Type="http://schemas.openxmlformats.org/officeDocument/2006/relationships/slideLayout" Target="../slideLayouts/slideLayout213.xml"/><Relationship Id="rId19" Type="http://schemas.openxmlformats.org/officeDocument/2006/relationships/slideLayout" Target="../slideLayouts/slideLayout216.xml"/><Relationship Id="rId18" Type="http://schemas.openxmlformats.org/officeDocument/2006/relationships/slideLayout" Target="../slideLayouts/slideLayout215.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48.xml"/><Relationship Id="rId22" Type="http://schemas.openxmlformats.org/officeDocument/2006/relationships/slideLayout" Target="../slideLayouts/slideLayout250.xml"/><Relationship Id="rId21" Type="http://schemas.openxmlformats.org/officeDocument/2006/relationships/slideLayout" Target="../slideLayouts/slideLayout249.xml"/><Relationship Id="rId24" Type="http://schemas.openxmlformats.org/officeDocument/2006/relationships/slideLayout" Target="../slideLayouts/slideLayout252.xml"/><Relationship Id="rId23" Type="http://schemas.openxmlformats.org/officeDocument/2006/relationships/slideLayout" Target="../slideLayouts/slideLayout251.xml"/><Relationship Id="rId1" Type="http://schemas.openxmlformats.org/officeDocument/2006/relationships/slideLayout" Target="../slideLayouts/slideLayout229.xml"/><Relationship Id="rId2" Type="http://schemas.openxmlformats.org/officeDocument/2006/relationships/slideLayout" Target="../slideLayouts/slideLayout230.xml"/><Relationship Id="rId3" Type="http://schemas.openxmlformats.org/officeDocument/2006/relationships/slideLayout" Target="../slideLayouts/slideLayout231.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26" Type="http://schemas.openxmlformats.org/officeDocument/2006/relationships/slideLayout" Target="../slideLayouts/slideLayout254.xml"/><Relationship Id="rId25" Type="http://schemas.openxmlformats.org/officeDocument/2006/relationships/slideLayout" Target="../slideLayouts/slideLayout253.xml"/><Relationship Id="rId28" Type="http://schemas.openxmlformats.org/officeDocument/2006/relationships/slideLayout" Target="../slideLayouts/slideLayout256.xml"/><Relationship Id="rId27" Type="http://schemas.openxmlformats.org/officeDocument/2006/relationships/slideLayout" Target="../slideLayouts/slideLayout255.xml"/><Relationship Id="rId5" Type="http://schemas.openxmlformats.org/officeDocument/2006/relationships/slideLayout" Target="../slideLayouts/slideLayout233.xml"/><Relationship Id="rId6" Type="http://schemas.openxmlformats.org/officeDocument/2006/relationships/slideLayout" Target="../slideLayouts/slideLayout234.xml"/><Relationship Id="rId29" Type="http://schemas.openxmlformats.org/officeDocument/2006/relationships/slideLayout" Target="../slideLayouts/slideLayout257.xml"/><Relationship Id="rId7" Type="http://schemas.openxmlformats.org/officeDocument/2006/relationships/slideLayout" Target="../slideLayouts/slideLayout235.xml"/><Relationship Id="rId8" Type="http://schemas.openxmlformats.org/officeDocument/2006/relationships/slideLayout" Target="../slideLayouts/slideLayout236.xml"/><Relationship Id="rId31" Type="http://schemas.openxmlformats.org/officeDocument/2006/relationships/slideLayout" Target="../slideLayouts/slideLayout259.xml"/><Relationship Id="rId30" Type="http://schemas.openxmlformats.org/officeDocument/2006/relationships/slideLayout" Target="../slideLayouts/slideLayout258.xml"/><Relationship Id="rId11" Type="http://schemas.openxmlformats.org/officeDocument/2006/relationships/slideLayout" Target="../slideLayouts/slideLayout239.xml"/><Relationship Id="rId10" Type="http://schemas.openxmlformats.org/officeDocument/2006/relationships/slideLayout" Target="../slideLayouts/slideLayout238.xml"/><Relationship Id="rId32" Type="http://schemas.openxmlformats.org/officeDocument/2006/relationships/theme" Target="../theme/theme8.xml"/><Relationship Id="rId13" Type="http://schemas.openxmlformats.org/officeDocument/2006/relationships/slideLayout" Target="../slideLayouts/slideLayout241.xml"/><Relationship Id="rId12" Type="http://schemas.openxmlformats.org/officeDocument/2006/relationships/slideLayout" Target="../slideLayouts/slideLayout240.xml"/><Relationship Id="rId15" Type="http://schemas.openxmlformats.org/officeDocument/2006/relationships/slideLayout" Target="../slideLayouts/slideLayout243.xml"/><Relationship Id="rId14" Type="http://schemas.openxmlformats.org/officeDocument/2006/relationships/slideLayout" Target="../slideLayouts/slideLayout242.xml"/><Relationship Id="rId17" Type="http://schemas.openxmlformats.org/officeDocument/2006/relationships/slideLayout" Target="../slideLayouts/slideLayout245.xml"/><Relationship Id="rId16" Type="http://schemas.openxmlformats.org/officeDocument/2006/relationships/slideLayout" Target="../slideLayouts/slideLayout244.xml"/><Relationship Id="rId19" Type="http://schemas.openxmlformats.org/officeDocument/2006/relationships/slideLayout" Target="../slideLayouts/slideLayout247.xml"/><Relationship Id="rId18" Type="http://schemas.openxmlformats.org/officeDocument/2006/relationships/slideLayout" Target="../slideLayouts/slideLayout2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162" name="Shape 7162"/>
        <p:cNvGrpSpPr/>
        <p:nvPr/>
      </p:nvGrpSpPr>
      <p:grpSpPr>
        <a:xfrm>
          <a:off x="0" y="0"/>
          <a:ext cx="0" cy="0"/>
          <a:chOff x="0" y="0"/>
          <a:chExt cx="0" cy="0"/>
        </a:xfrm>
      </p:grpSpPr>
      <p:sp>
        <p:nvSpPr>
          <p:cNvPr id="7163" name="Google Shape;7163;p26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7164" name="Google Shape;7164;p269"/>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51" name="Shape 8051"/>
        <p:cNvGrpSpPr/>
        <p:nvPr/>
      </p:nvGrpSpPr>
      <p:grpSpPr>
        <a:xfrm>
          <a:off x="0" y="0"/>
          <a:ext cx="0" cy="0"/>
          <a:chOff x="0" y="0"/>
          <a:chExt cx="0" cy="0"/>
        </a:xfrm>
      </p:grpSpPr>
      <p:sp>
        <p:nvSpPr>
          <p:cNvPr id="8052" name="Google Shape;8052;p30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8053" name="Google Shape;8053;p30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940" name="Shape 8940"/>
        <p:cNvGrpSpPr/>
        <p:nvPr/>
      </p:nvGrpSpPr>
      <p:grpSpPr>
        <a:xfrm>
          <a:off x="0" y="0"/>
          <a:ext cx="0" cy="0"/>
          <a:chOff x="0" y="0"/>
          <a:chExt cx="0" cy="0"/>
        </a:xfrm>
      </p:grpSpPr>
      <p:sp>
        <p:nvSpPr>
          <p:cNvPr id="8941" name="Google Shape;8941;p33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8942" name="Google Shape;8942;p33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 id="2147483990" r:id="rId22"/>
    <p:sldLayoutId id="2147483991" r:id="rId23"/>
    <p:sldLayoutId id="2147483992" r:id="rId24"/>
    <p:sldLayoutId id="2147483993" r:id="rId25"/>
    <p:sldLayoutId id="2147483994" r:id="rId26"/>
    <p:sldLayoutId id="2147483995" r:id="rId27"/>
    <p:sldLayoutId id="2147483996" r:id="rId28"/>
    <p:sldLayoutId id="2147483997" r:id="rId29"/>
    <p:sldLayoutId id="2147483998" r:id="rId30"/>
    <p:sldLayoutId id="214748399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39" name="Shape 939"/>
        <p:cNvGrpSpPr/>
        <p:nvPr/>
      </p:nvGrpSpPr>
      <p:grpSpPr>
        <a:xfrm>
          <a:off x="0" y="0"/>
          <a:ext cx="0" cy="0"/>
          <a:chOff x="0" y="0"/>
          <a:chExt cx="0" cy="0"/>
        </a:xfrm>
      </p:grpSpPr>
      <p:sp>
        <p:nvSpPr>
          <p:cNvPr id="940" name="Google Shape;940;p4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941" name="Google Shape;941;p4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28" name="Shape 1828"/>
        <p:cNvGrpSpPr/>
        <p:nvPr/>
      </p:nvGrpSpPr>
      <p:grpSpPr>
        <a:xfrm>
          <a:off x="0" y="0"/>
          <a:ext cx="0" cy="0"/>
          <a:chOff x="0" y="0"/>
          <a:chExt cx="0" cy="0"/>
        </a:xfrm>
      </p:grpSpPr>
      <p:sp>
        <p:nvSpPr>
          <p:cNvPr id="1829" name="Google Shape;1829;p7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1830" name="Google Shape;1830;p7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17" name="Shape 2717"/>
        <p:cNvGrpSpPr/>
        <p:nvPr/>
      </p:nvGrpSpPr>
      <p:grpSpPr>
        <a:xfrm>
          <a:off x="0" y="0"/>
          <a:ext cx="0" cy="0"/>
          <a:chOff x="0" y="0"/>
          <a:chExt cx="0" cy="0"/>
        </a:xfrm>
      </p:grpSpPr>
      <p:sp>
        <p:nvSpPr>
          <p:cNvPr id="2718" name="Google Shape;2718;p10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2719" name="Google Shape;2719;p109"/>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06" name="Shape 3606"/>
        <p:cNvGrpSpPr/>
        <p:nvPr/>
      </p:nvGrpSpPr>
      <p:grpSpPr>
        <a:xfrm>
          <a:off x="0" y="0"/>
          <a:ext cx="0" cy="0"/>
          <a:chOff x="0" y="0"/>
          <a:chExt cx="0" cy="0"/>
        </a:xfrm>
      </p:grpSpPr>
      <p:sp>
        <p:nvSpPr>
          <p:cNvPr id="3607" name="Google Shape;3607;p14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3608" name="Google Shape;3608;p14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495" name="Shape 4495"/>
        <p:cNvGrpSpPr/>
        <p:nvPr/>
      </p:nvGrpSpPr>
      <p:grpSpPr>
        <a:xfrm>
          <a:off x="0" y="0"/>
          <a:ext cx="0" cy="0"/>
          <a:chOff x="0" y="0"/>
          <a:chExt cx="0" cy="0"/>
        </a:xfrm>
      </p:grpSpPr>
      <p:sp>
        <p:nvSpPr>
          <p:cNvPr id="4496" name="Google Shape;4496;p17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4497" name="Google Shape;4497;p17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84" name="Shape 5384"/>
        <p:cNvGrpSpPr/>
        <p:nvPr/>
      </p:nvGrpSpPr>
      <p:grpSpPr>
        <a:xfrm>
          <a:off x="0" y="0"/>
          <a:ext cx="0" cy="0"/>
          <a:chOff x="0" y="0"/>
          <a:chExt cx="0" cy="0"/>
        </a:xfrm>
      </p:grpSpPr>
      <p:sp>
        <p:nvSpPr>
          <p:cNvPr id="5385" name="Google Shape;5385;p20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5386" name="Google Shape;5386;p20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 id="2147483871" r:id="rId27"/>
    <p:sldLayoutId id="2147483872" r:id="rId28"/>
    <p:sldLayoutId id="2147483873" r:id="rId29"/>
    <p:sldLayoutId id="2147483874" r:id="rId30"/>
    <p:sldLayoutId id="2147483875"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73" name="Shape 6273"/>
        <p:cNvGrpSpPr/>
        <p:nvPr/>
      </p:nvGrpSpPr>
      <p:grpSpPr>
        <a:xfrm>
          <a:off x="0" y="0"/>
          <a:ext cx="0" cy="0"/>
          <a:chOff x="0" y="0"/>
          <a:chExt cx="0" cy="0"/>
        </a:xfrm>
      </p:grpSpPr>
      <p:sp>
        <p:nvSpPr>
          <p:cNvPr id="6274" name="Google Shape;6274;p23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1pPr>
            <a:lvl2pPr lvl="1">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2pPr>
            <a:lvl3pPr lvl="2">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3pPr>
            <a:lvl4pPr lvl="3">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4pPr>
            <a:lvl5pPr lvl="4">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5pPr>
            <a:lvl6pPr lvl="5">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6pPr>
            <a:lvl7pPr lvl="6">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7pPr>
            <a:lvl8pPr lvl="7">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8pPr>
            <a:lvl9pPr lvl="8">
              <a:spcBef>
                <a:spcPts val="0"/>
              </a:spcBef>
              <a:spcAft>
                <a:spcPts val="0"/>
              </a:spcAft>
              <a:buClr>
                <a:schemeClr val="dk1"/>
              </a:buClr>
              <a:buSzPts val="2800"/>
              <a:buFont typeface="Epilogue"/>
              <a:buNone/>
              <a:defRPr b="1" sz="2800">
                <a:solidFill>
                  <a:schemeClr val="dk1"/>
                </a:solidFill>
                <a:latin typeface="Epilogue"/>
                <a:ea typeface="Epilogue"/>
                <a:cs typeface="Epilogue"/>
                <a:sym typeface="Epilogue"/>
              </a:defRPr>
            </a:lvl9pPr>
          </a:lstStyle>
          <a:p/>
        </p:txBody>
      </p:sp>
      <p:sp>
        <p:nvSpPr>
          <p:cNvPr id="6275" name="Google Shape;6275;p23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05" r:id="rId30"/>
    <p:sldLayoutId id="2147483906"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2" name="Shape 9832"/>
        <p:cNvGrpSpPr/>
        <p:nvPr/>
      </p:nvGrpSpPr>
      <p:grpSpPr>
        <a:xfrm>
          <a:off x="0" y="0"/>
          <a:ext cx="0" cy="0"/>
          <a:chOff x="0" y="0"/>
          <a:chExt cx="0" cy="0"/>
        </a:xfrm>
      </p:grpSpPr>
      <p:grpSp>
        <p:nvGrpSpPr>
          <p:cNvPr id="9833" name="Google Shape;9833;p365"/>
          <p:cNvGrpSpPr/>
          <p:nvPr/>
        </p:nvGrpSpPr>
        <p:grpSpPr>
          <a:xfrm>
            <a:off x="7153525" y="1739099"/>
            <a:ext cx="2161263" cy="2640822"/>
            <a:chOff x="7153525" y="1739099"/>
            <a:chExt cx="2161263" cy="2640822"/>
          </a:xfrm>
        </p:grpSpPr>
        <p:sp>
          <p:nvSpPr>
            <p:cNvPr id="9834" name="Google Shape;9834;p365"/>
            <p:cNvSpPr/>
            <p:nvPr/>
          </p:nvSpPr>
          <p:spPr>
            <a:xfrm rot="-1172008">
              <a:off x="7491155" y="1922036"/>
              <a:ext cx="1486003" cy="2274947"/>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365"/>
            <p:cNvSpPr/>
            <p:nvPr/>
          </p:nvSpPr>
          <p:spPr>
            <a:xfrm>
              <a:off x="7261060" y="2605337"/>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365"/>
            <p:cNvSpPr/>
            <p:nvPr/>
          </p:nvSpPr>
          <p:spPr>
            <a:xfrm>
              <a:off x="7863992" y="3285662"/>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7" name="Google Shape;9837;p365"/>
          <p:cNvGrpSpPr/>
          <p:nvPr/>
        </p:nvGrpSpPr>
        <p:grpSpPr>
          <a:xfrm>
            <a:off x="-2391275" y="1874199"/>
            <a:ext cx="5327775" cy="4710125"/>
            <a:chOff x="-2391275" y="1874199"/>
            <a:chExt cx="5327775" cy="4710125"/>
          </a:xfrm>
        </p:grpSpPr>
        <p:sp>
          <p:nvSpPr>
            <p:cNvPr id="9838" name="Google Shape;9838;p365"/>
            <p:cNvSpPr/>
            <p:nvPr/>
          </p:nvSpPr>
          <p:spPr>
            <a:xfrm>
              <a:off x="-2391275" y="1874199"/>
              <a:ext cx="5327775" cy="4710125"/>
            </a:xfrm>
            <a:custGeom>
              <a:rect b="b" l="l" r="r" t="t"/>
              <a:pathLst>
                <a:path extrusionOk="0" h="188405" w="213111">
                  <a:moveTo>
                    <a:pt x="165985" y="14443"/>
                  </a:moveTo>
                  <a:lnTo>
                    <a:pt x="165985" y="14443"/>
                  </a:lnTo>
                  <a:cubicBezTo>
                    <a:pt x="165902" y="14522"/>
                    <a:pt x="165818" y="14623"/>
                    <a:pt x="165733" y="14744"/>
                  </a:cubicBezTo>
                  <a:lnTo>
                    <a:pt x="165733" y="14744"/>
                  </a:lnTo>
                  <a:cubicBezTo>
                    <a:pt x="165896" y="14548"/>
                    <a:pt x="165985" y="14443"/>
                    <a:pt x="165985" y="14443"/>
                  </a:cubicBezTo>
                  <a:close/>
                  <a:moveTo>
                    <a:pt x="110902" y="1"/>
                  </a:moveTo>
                  <a:lnTo>
                    <a:pt x="110902" y="1"/>
                  </a:lnTo>
                  <a:cubicBezTo>
                    <a:pt x="108157" y="379"/>
                    <a:pt x="105232" y="1513"/>
                    <a:pt x="105491" y="4715"/>
                  </a:cubicBezTo>
                  <a:cubicBezTo>
                    <a:pt x="105690" y="7441"/>
                    <a:pt x="106426" y="13209"/>
                    <a:pt x="103343" y="14801"/>
                  </a:cubicBezTo>
                  <a:cubicBezTo>
                    <a:pt x="102739" y="15116"/>
                    <a:pt x="102077" y="15219"/>
                    <a:pt x="101390" y="15219"/>
                  </a:cubicBezTo>
                  <a:cubicBezTo>
                    <a:pt x="100096" y="15219"/>
                    <a:pt x="98713" y="14853"/>
                    <a:pt x="97467" y="14853"/>
                  </a:cubicBezTo>
                  <a:cubicBezTo>
                    <a:pt x="97369" y="14853"/>
                    <a:pt x="97272" y="14856"/>
                    <a:pt x="97176" y="14861"/>
                  </a:cubicBezTo>
                  <a:cubicBezTo>
                    <a:pt x="96142" y="14920"/>
                    <a:pt x="95286" y="15199"/>
                    <a:pt x="94471" y="15815"/>
                  </a:cubicBezTo>
                  <a:cubicBezTo>
                    <a:pt x="92044" y="17646"/>
                    <a:pt x="90015" y="19913"/>
                    <a:pt x="88085" y="22261"/>
                  </a:cubicBezTo>
                  <a:cubicBezTo>
                    <a:pt x="86195" y="24509"/>
                    <a:pt x="84226" y="26796"/>
                    <a:pt x="82794" y="29382"/>
                  </a:cubicBezTo>
                  <a:cubicBezTo>
                    <a:pt x="82402" y="30079"/>
                    <a:pt x="82113" y="30377"/>
                    <a:pt x="81917" y="30377"/>
                  </a:cubicBezTo>
                  <a:cubicBezTo>
                    <a:pt x="80897" y="30377"/>
                    <a:pt x="82367" y="22339"/>
                    <a:pt x="84803" y="20470"/>
                  </a:cubicBezTo>
                  <a:cubicBezTo>
                    <a:pt x="84803" y="20470"/>
                    <a:pt x="84798" y="20470"/>
                    <a:pt x="84789" y="20470"/>
                  </a:cubicBezTo>
                  <a:cubicBezTo>
                    <a:pt x="84378" y="20470"/>
                    <a:pt x="75027" y="20546"/>
                    <a:pt x="76428" y="27492"/>
                  </a:cubicBezTo>
                  <a:cubicBezTo>
                    <a:pt x="77840" y="34614"/>
                    <a:pt x="80207" y="36384"/>
                    <a:pt x="75831" y="39886"/>
                  </a:cubicBezTo>
                  <a:cubicBezTo>
                    <a:pt x="74160" y="41218"/>
                    <a:pt x="72211" y="43765"/>
                    <a:pt x="70798" y="46570"/>
                  </a:cubicBezTo>
                  <a:cubicBezTo>
                    <a:pt x="69605" y="44580"/>
                    <a:pt x="68312" y="43586"/>
                    <a:pt x="68272" y="39726"/>
                  </a:cubicBezTo>
                  <a:cubicBezTo>
                    <a:pt x="68212" y="34893"/>
                    <a:pt x="73146" y="36225"/>
                    <a:pt x="72509" y="31929"/>
                  </a:cubicBezTo>
                  <a:cubicBezTo>
                    <a:pt x="71892" y="27632"/>
                    <a:pt x="70699" y="26737"/>
                    <a:pt x="70699" y="26737"/>
                  </a:cubicBezTo>
                  <a:cubicBezTo>
                    <a:pt x="69780" y="28160"/>
                    <a:pt x="69045" y="28412"/>
                    <a:pt x="68359" y="28412"/>
                  </a:cubicBezTo>
                  <a:cubicBezTo>
                    <a:pt x="67983" y="28412"/>
                    <a:pt x="67622" y="28336"/>
                    <a:pt x="67252" y="28336"/>
                  </a:cubicBezTo>
                  <a:cubicBezTo>
                    <a:pt x="66487" y="28336"/>
                    <a:pt x="65687" y="28661"/>
                    <a:pt x="64651" y="30655"/>
                  </a:cubicBezTo>
                  <a:cubicBezTo>
                    <a:pt x="62279" y="35341"/>
                    <a:pt x="62322" y="37341"/>
                    <a:pt x="59792" y="37341"/>
                  </a:cubicBezTo>
                  <a:cubicBezTo>
                    <a:pt x="59755" y="37341"/>
                    <a:pt x="59717" y="37340"/>
                    <a:pt x="59678" y="37339"/>
                  </a:cubicBezTo>
                  <a:cubicBezTo>
                    <a:pt x="57052" y="37280"/>
                    <a:pt x="57649" y="31929"/>
                    <a:pt x="61628" y="28666"/>
                  </a:cubicBezTo>
                  <a:cubicBezTo>
                    <a:pt x="65586" y="25404"/>
                    <a:pt x="63856" y="20928"/>
                    <a:pt x="63856" y="20928"/>
                  </a:cubicBezTo>
                  <a:lnTo>
                    <a:pt x="63856" y="20928"/>
                  </a:lnTo>
                  <a:cubicBezTo>
                    <a:pt x="63856" y="20928"/>
                    <a:pt x="62462" y="21694"/>
                    <a:pt x="61024" y="21694"/>
                  </a:cubicBezTo>
                  <a:cubicBezTo>
                    <a:pt x="60288" y="21694"/>
                    <a:pt x="59541" y="21494"/>
                    <a:pt x="58962" y="20888"/>
                  </a:cubicBezTo>
                  <a:cubicBezTo>
                    <a:pt x="57271" y="19058"/>
                    <a:pt x="64631" y="15119"/>
                    <a:pt x="64631" y="15119"/>
                  </a:cubicBezTo>
                  <a:lnTo>
                    <a:pt x="64631" y="15119"/>
                  </a:lnTo>
                  <a:cubicBezTo>
                    <a:pt x="64631" y="15119"/>
                    <a:pt x="61150" y="16273"/>
                    <a:pt x="55958" y="16949"/>
                  </a:cubicBezTo>
                  <a:cubicBezTo>
                    <a:pt x="50766" y="17606"/>
                    <a:pt x="53153" y="21624"/>
                    <a:pt x="50209" y="25523"/>
                  </a:cubicBezTo>
                  <a:cubicBezTo>
                    <a:pt x="49473" y="26498"/>
                    <a:pt x="48976" y="27095"/>
                    <a:pt x="48598" y="27294"/>
                  </a:cubicBezTo>
                  <a:cubicBezTo>
                    <a:pt x="48598" y="27294"/>
                    <a:pt x="45395" y="29661"/>
                    <a:pt x="44122" y="33321"/>
                  </a:cubicBezTo>
                  <a:cubicBezTo>
                    <a:pt x="43873" y="34034"/>
                    <a:pt x="43638" y="34331"/>
                    <a:pt x="43437" y="34331"/>
                  </a:cubicBezTo>
                  <a:cubicBezTo>
                    <a:pt x="42613" y="34331"/>
                    <a:pt x="42363" y="29339"/>
                    <a:pt x="44043" y="27691"/>
                  </a:cubicBezTo>
                  <a:lnTo>
                    <a:pt x="44043" y="27691"/>
                  </a:lnTo>
                  <a:cubicBezTo>
                    <a:pt x="44042" y="27691"/>
                    <a:pt x="36603" y="28985"/>
                    <a:pt x="36543" y="34674"/>
                  </a:cubicBezTo>
                  <a:cubicBezTo>
                    <a:pt x="36515" y="36545"/>
                    <a:pt x="36166" y="37220"/>
                    <a:pt x="35636" y="37220"/>
                  </a:cubicBezTo>
                  <a:cubicBezTo>
                    <a:pt x="34655" y="37220"/>
                    <a:pt x="33052" y="34910"/>
                    <a:pt x="31709" y="33580"/>
                  </a:cubicBezTo>
                  <a:cubicBezTo>
                    <a:pt x="26816" y="37319"/>
                    <a:pt x="31073" y="42173"/>
                    <a:pt x="27293" y="52418"/>
                  </a:cubicBezTo>
                  <a:cubicBezTo>
                    <a:pt x="27023" y="53135"/>
                    <a:pt x="26651" y="53417"/>
                    <a:pt x="26233" y="53417"/>
                  </a:cubicBezTo>
                  <a:cubicBezTo>
                    <a:pt x="24678" y="53417"/>
                    <a:pt x="22479" y="49514"/>
                    <a:pt x="22479" y="49514"/>
                  </a:cubicBezTo>
                  <a:cubicBezTo>
                    <a:pt x="22479" y="49514"/>
                    <a:pt x="18938" y="53671"/>
                    <a:pt x="21444" y="59898"/>
                  </a:cubicBezTo>
                  <a:cubicBezTo>
                    <a:pt x="23741" y="65584"/>
                    <a:pt x="21729" y="72858"/>
                    <a:pt x="19356" y="72858"/>
                  </a:cubicBezTo>
                  <a:cubicBezTo>
                    <a:pt x="19139" y="72858"/>
                    <a:pt x="18919" y="72797"/>
                    <a:pt x="18699" y="72669"/>
                  </a:cubicBezTo>
                  <a:cubicBezTo>
                    <a:pt x="16093" y="71157"/>
                    <a:pt x="16750" y="67596"/>
                    <a:pt x="16372" y="60594"/>
                  </a:cubicBezTo>
                  <a:cubicBezTo>
                    <a:pt x="15994" y="53572"/>
                    <a:pt x="14164" y="58087"/>
                    <a:pt x="13368" y="52120"/>
                  </a:cubicBezTo>
                  <a:cubicBezTo>
                    <a:pt x="13368" y="52120"/>
                    <a:pt x="11816" y="52458"/>
                    <a:pt x="9409" y="57113"/>
                  </a:cubicBezTo>
                  <a:cubicBezTo>
                    <a:pt x="7022" y="61768"/>
                    <a:pt x="12393" y="63200"/>
                    <a:pt x="10324" y="68830"/>
                  </a:cubicBezTo>
                  <a:cubicBezTo>
                    <a:pt x="8256" y="74439"/>
                    <a:pt x="3680" y="72450"/>
                    <a:pt x="3362" y="76846"/>
                  </a:cubicBezTo>
                  <a:cubicBezTo>
                    <a:pt x="0" y="124072"/>
                    <a:pt x="19873" y="141557"/>
                    <a:pt x="20350" y="144959"/>
                  </a:cubicBezTo>
                  <a:lnTo>
                    <a:pt x="105372" y="171934"/>
                  </a:lnTo>
                  <a:lnTo>
                    <a:pt x="108992" y="158347"/>
                  </a:lnTo>
                  <a:cubicBezTo>
                    <a:pt x="112772" y="163797"/>
                    <a:pt x="115756" y="166662"/>
                    <a:pt x="116054" y="167915"/>
                  </a:cubicBezTo>
                  <a:lnTo>
                    <a:pt x="202388" y="188405"/>
                  </a:lnTo>
                  <a:lnTo>
                    <a:pt x="213111" y="118084"/>
                  </a:lnTo>
                  <a:cubicBezTo>
                    <a:pt x="213111" y="118084"/>
                    <a:pt x="194929" y="101871"/>
                    <a:pt x="195585" y="65149"/>
                  </a:cubicBezTo>
                  <a:cubicBezTo>
                    <a:pt x="195744" y="64334"/>
                    <a:pt x="195804" y="63677"/>
                    <a:pt x="195704" y="63240"/>
                  </a:cubicBezTo>
                  <a:cubicBezTo>
                    <a:pt x="194730" y="58863"/>
                    <a:pt x="194033" y="58366"/>
                    <a:pt x="194630" y="52299"/>
                  </a:cubicBezTo>
                  <a:cubicBezTo>
                    <a:pt x="195227" y="46231"/>
                    <a:pt x="198987" y="48062"/>
                    <a:pt x="198887" y="42651"/>
                  </a:cubicBezTo>
                  <a:cubicBezTo>
                    <a:pt x="198788" y="37220"/>
                    <a:pt x="196102" y="30556"/>
                    <a:pt x="196102" y="30556"/>
                  </a:cubicBezTo>
                  <a:cubicBezTo>
                    <a:pt x="192840" y="35290"/>
                    <a:pt x="194411" y="34972"/>
                    <a:pt x="188563" y="36922"/>
                  </a:cubicBezTo>
                  <a:cubicBezTo>
                    <a:pt x="181563" y="39242"/>
                    <a:pt x="186923" y="50831"/>
                    <a:pt x="184245" y="50831"/>
                  </a:cubicBezTo>
                  <a:cubicBezTo>
                    <a:pt x="184213" y="50831"/>
                    <a:pt x="184180" y="50830"/>
                    <a:pt x="184147" y="50827"/>
                  </a:cubicBezTo>
                  <a:cubicBezTo>
                    <a:pt x="176886" y="50130"/>
                    <a:pt x="179631" y="31851"/>
                    <a:pt x="179631" y="31849"/>
                  </a:cubicBezTo>
                  <a:lnTo>
                    <a:pt x="179631" y="31849"/>
                  </a:lnTo>
                  <a:cubicBezTo>
                    <a:pt x="178910" y="34282"/>
                    <a:pt x="178115" y="35011"/>
                    <a:pt x="177261" y="35011"/>
                  </a:cubicBezTo>
                  <a:cubicBezTo>
                    <a:pt x="176279" y="35011"/>
                    <a:pt x="175218" y="34046"/>
                    <a:pt x="174101" y="33600"/>
                  </a:cubicBezTo>
                  <a:cubicBezTo>
                    <a:pt x="173146" y="33215"/>
                    <a:pt x="172315" y="33050"/>
                    <a:pt x="171582" y="33050"/>
                  </a:cubicBezTo>
                  <a:cubicBezTo>
                    <a:pt x="167842" y="33050"/>
                    <a:pt x="166626" y="37345"/>
                    <a:pt x="164214" y="38692"/>
                  </a:cubicBezTo>
                  <a:cubicBezTo>
                    <a:pt x="163984" y="38822"/>
                    <a:pt x="163775" y="38884"/>
                    <a:pt x="163586" y="38884"/>
                  </a:cubicBezTo>
                  <a:cubicBezTo>
                    <a:pt x="160132" y="38884"/>
                    <a:pt x="163284" y="18255"/>
                    <a:pt x="165733" y="14744"/>
                  </a:cubicBezTo>
                  <a:lnTo>
                    <a:pt x="165733" y="14744"/>
                  </a:lnTo>
                  <a:cubicBezTo>
                    <a:pt x="163883" y="16983"/>
                    <a:pt x="152492" y="31126"/>
                    <a:pt x="154467" y="37618"/>
                  </a:cubicBezTo>
                  <a:cubicBezTo>
                    <a:pt x="156635" y="44680"/>
                    <a:pt x="163220" y="53532"/>
                    <a:pt x="159321" y="57411"/>
                  </a:cubicBezTo>
                  <a:cubicBezTo>
                    <a:pt x="157829" y="58903"/>
                    <a:pt x="156217" y="61608"/>
                    <a:pt x="155123" y="64572"/>
                  </a:cubicBezTo>
                  <a:cubicBezTo>
                    <a:pt x="153751" y="62663"/>
                    <a:pt x="152338" y="61748"/>
                    <a:pt x="151881" y="57869"/>
                  </a:cubicBezTo>
                  <a:cubicBezTo>
                    <a:pt x="151324" y="52995"/>
                    <a:pt x="156297" y="53930"/>
                    <a:pt x="155223" y="49633"/>
                  </a:cubicBezTo>
                  <a:cubicBezTo>
                    <a:pt x="154149" y="45336"/>
                    <a:pt x="152875" y="44501"/>
                    <a:pt x="152875" y="44501"/>
                  </a:cubicBezTo>
                  <a:cubicBezTo>
                    <a:pt x="150886" y="48579"/>
                    <a:pt x="150289" y="44600"/>
                    <a:pt x="148439" y="49573"/>
                  </a:cubicBezTo>
                  <a:cubicBezTo>
                    <a:pt x="146569" y="54586"/>
                    <a:pt x="146371" y="57411"/>
                    <a:pt x="143765" y="57530"/>
                  </a:cubicBezTo>
                  <a:cubicBezTo>
                    <a:pt x="143735" y="57532"/>
                    <a:pt x="143706" y="57533"/>
                    <a:pt x="143677" y="57533"/>
                  </a:cubicBezTo>
                  <a:cubicBezTo>
                    <a:pt x="141167" y="57533"/>
                    <a:pt x="140682" y="50726"/>
                    <a:pt x="144182" y="47166"/>
                  </a:cubicBezTo>
                  <a:cubicBezTo>
                    <a:pt x="147703" y="43566"/>
                    <a:pt x="145555" y="39190"/>
                    <a:pt x="145555" y="39189"/>
                  </a:cubicBezTo>
                  <a:lnTo>
                    <a:pt x="145555" y="39189"/>
                  </a:lnTo>
                  <a:cubicBezTo>
                    <a:pt x="145555" y="39189"/>
                    <a:pt x="144096" y="40185"/>
                    <a:pt x="142581" y="40185"/>
                  </a:cubicBezTo>
                  <a:cubicBezTo>
                    <a:pt x="141943" y="40185"/>
                    <a:pt x="141295" y="40008"/>
                    <a:pt x="140741" y="39508"/>
                  </a:cubicBezTo>
                  <a:cubicBezTo>
                    <a:pt x="138891" y="37817"/>
                    <a:pt x="145694" y="33222"/>
                    <a:pt x="145694" y="33222"/>
                  </a:cubicBezTo>
                  <a:lnTo>
                    <a:pt x="145694" y="33222"/>
                  </a:lnTo>
                  <a:cubicBezTo>
                    <a:pt x="145694" y="33222"/>
                    <a:pt x="142412" y="34674"/>
                    <a:pt x="137399" y="35748"/>
                  </a:cubicBezTo>
                  <a:cubicBezTo>
                    <a:pt x="132366" y="36822"/>
                    <a:pt x="135151" y="40701"/>
                    <a:pt x="132684" y="44879"/>
                  </a:cubicBezTo>
                  <a:cubicBezTo>
                    <a:pt x="132068" y="45933"/>
                    <a:pt x="131650" y="46570"/>
                    <a:pt x="131272" y="46788"/>
                  </a:cubicBezTo>
                  <a:cubicBezTo>
                    <a:pt x="131272" y="46788"/>
                    <a:pt x="126995" y="51921"/>
                    <a:pt x="126160" y="55720"/>
                  </a:cubicBezTo>
                  <a:cubicBezTo>
                    <a:pt x="126013" y="56370"/>
                    <a:pt x="125840" y="56647"/>
                    <a:pt x="125663" y="56647"/>
                  </a:cubicBezTo>
                  <a:cubicBezTo>
                    <a:pt x="124804" y="56647"/>
                    <a:pt x="123850" y="50167"/>
                    <a:pt x="125384" y="48320"/>
                  </a:cubicBezTo>
                  <a:lnTo>
                    <a:pt x="125384" y="48320"/>
                  </a:lnTo>
                  <a:cubicBezTo>
                    <a:pt x="125383" y="48321"/>
                    <a:pt x="119038" y="52637"/>
                    <a:pt x="122221" y="58068"/>
                  </a:cubicBezTo>
                  <a:cubicBezTo>
                    <a:pt x="125404" y="63478"/>
                    <a:pt x="125901" y="61668"/>
                    <a:pt x="123176" y="65149"/>
                  </a:cubicBezTo>
                  <a:cubicBezTo>
                    <a:pt x="122619" y="65846"/>
                    <a:pt x="122121" y="66781"/>
                    <a:pt x="121684" y="67914"/>
                  </a:cubicBezTo>
                  <a:lnTo>
                    <a:pt x="121604" y="67914"/>
                  </a:lnTo>
                  <a:cubicBezTo>
                    <a:pt x="121604" y="67914"/>
                    <a:pt x="118501" y="71694"/>
                    <a:pt x="117626" y="79094"/>
                  </a:cubicBezTo>
                  <a:cubicBezTo>
                    <a:pt x="114841" y="75474"/>
                    <a:pt x="104994" y="74399"/>
                    <a:pt x="110802" y="64652"/>
                  </a:cubicBezTo>
                  <a:cubicBezTo>
                    <a:pt x="111737" y="63100"/>
                    <a:pt x="115119" y="57113"/>
                    <a:pt x="111260" y="54407"/>
                  </a:cubicBezTo>
                  <a:cubicBezTo>
                    <a:pt x="111379" y="53094"/>
                    <a:pt x="111499" y="51742"/>
                    <a:pt x="111678" y="50369"/>
                  </a:cubicBezTo>
                  <a:cubicBezTo>
                    <a:pt x="111936" y="49613"/>
                    <a:pt x="112056" y="48957"/>
                    <a:pt x="111996" y="48479"/>
                  </a:cubicBezTo>
                  <a:cubicBezTo>
                    <a:pt x="111499" y="44103"/>
                    <a:pt x="112573" y="45674"/>
                    <a:pt x="113846" y="39766"/>
                  </a:cubicBezTo>
                  <a:cubicBezTo>
                    <a:pt x="115119" y="33838"/>
                    <a:pt x="120689" y="32863"/>
                    <a:pt x="121147" y="27572"/>
                  </a:cubicBezTo>
                  <a:cubicBezTo>
                    <a:pt x="121624" y="22261"/>
                    <a:pt x="116830" y="21982"/>
                    <a:pt x="116830" y="21982"/>
                  </a:cubicBezTo>
                  <a:cubicBezTo>
                    <a:pt x="115398" y="23632"/>
                    <a:pt x="114180" y="23911"/>
                    <a:pt x="113004" y="23911"/>
                  </a:cubicBezTo>
                  <a:cubicBezTo>
                    <a:pt x="112403" y="23911"/>
                    <a:pt x="111814" y="23838"/>
                    <a:pt x="111212" y="23838"/>
                  </a:cubicBezTo>
                  <a:cubicBezTo>
                    <a:pt x="109864" y="23838"/>
                    <a:pt x="108455" y="24202"/>
                    <a:pt x="106724" y="26557"/>
                  </a:cubicBezTo>
                  <a:cubicBezTo>
                    <a:pt x="102920" y="31781"/>
                    <a:pt x="104428" y="35439"/>
                    <a:pt x="102048" y="35439"/>
                  </a:cubicBezTo>
                  <a:cubicBezTo>
                    <a:pt x="101926" y="35439"/>
                    <a:pt x="101795" y="35429"/>
                    <a:pt x="101652" y="35410"/>
                  </a:cubicBezTo>
                  <a:cubicBezTo>
                    <a:pt x="98728" y="35012"/>
                    <a:pt x="100816" y="26737"/>
                    <a:pt x="106128" y="23255"/>
                  </a:cubicBezTo>
                  <a:cubicBezTo>
                    <a:pt x="111459" y="19774"/>
                    <a:pt x="110743" y="14105"/>
                    <a:pt x="110743" y="14105"/>
                  </a:cubicBezTo>
                  <a:lnTo>
                    <a:pt x="110743" y="14105"/>
                  </a:lnTo>
                  <a:cubicBezTo>
                    <a:pt x="110743" y="14105"/>
                    <a:pt x="110229" y="14172"/>
                    <a:pt x="109548" y="14172"/>
                  </a:cubicBezTo>
                  <a:cubicBezTo>
                    <a:pt x="107975" y="14172"/>
                    <a:pt x="105510" y="13813"/>
                    <a:pt x="106426" y="11439"/>
                  </a:cubicBezTo>
                  <a:cubicBezTo>
                    <a:pt x="110444" y="1135"/>
                    <a:pt x="109092" y="2288"/>
                    <a:pt x="1109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365"/>
            <p:cNvSpPr/>
            <p:nvPr/>
          </p:nvSpPr>
          <p:spPr>
            <a:xfrm>
              <a:off x="396727" y="2955000"/>
              <a:ext cx="1292550" cy="141937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365"/>
            <p:cNvSpPr/>
            <p:nvPr/>
          </p:nvSpPr>
          <p:spPr>
            <a:xfrm>
              <a:off x="-593873" y="2650200"/>
              <a:ext cx="1292550" cy="1419375"/>
            </a:xfrm>
            <a:custGeom>
              <a:rect b="b" l="l" r="r" t="t"/>
              <a:pathLst>
                <a:path extrusionOk="0" h="56775" w="51702">
                  <a:moveTo>
                    <a:pt x="50130" y="16412"/>
                  </a:moveTo>
                  <a:cubicBezTo>
                    <a:pt x="50130" y="16413"/>
                    <a:pt x="49135" y="18382"/>
                    <a:pt x="46729" y="20610"/>
                  </a:cubicBezTo>
                  <a:cubicBezTo>
                    <a:pt x="44322" y="22838"/>
                    <a:pt x="46192" y="26060"/>
                    <a:pt x="46192" y="26060"/>
                  </a:cubicBezTo>
                  <a:cubicBezTo>
                    <a:pt x="48778" y="24151"/>
                    <a:pt x="50130" y="16413"/>
                    <a:pt x="50130" y="16412"/>
                  </a:cubicBezTo>
                  <a:close/>
                  <a:moveTo>
                    <a:pt x="31252" y="1"/>
                  </a:moveTo>
                  <a:cubicBezTo>
                    <a:pt x="31252" y="1"/>
                    <a:pt x="27611" y="2428"/>
                    <a:pt x="21783" y="4894"/>
                  </a:cubicBezTo>
                  <a:cubicBezTo>
                    <a:pt x="15975" y="7361"/>
                    <a:pt x="20351" y="11021"/>
                    <a:pt x="17765" y="16034"/>
                  </a:cubicBezTo>
                  <a:cubicBezTo>
                    <a:pt x="16843" y="17809"/>
                    <a:pt x="15807" y="18498"/>
                    <a:pt x="14816" y="18498"/>
                  </a:cubicBezTo>
                  <a:cubicBezTo>
                    <a:pt x="12088" y="18498"/>
                    <a:pt x="9708" y="13277"/>
                    <a:pt x="11021" y="11161"/>
                  </a:cubicBezTo>
                  <a:lnTo>
                    <a:pt x="11021" y="11161"/>
                  </a:lnTo>
                  <a:cubicBezTo>
                    <a:pt x="11020" y="11162"/>
                    <a:pt x="1" y="25444"/>
                    <a:pt x="4735" y="30476"/>
                  </a:cubicBezTo>
                  <a:cubicBezTo>
                    <a:pt x="9470" y="35569"/>
                    <a:pt x="12613" y="36026"/>
                    <a:pt x="9987" y="40502"/>
                  </a:cubicBezTo>
                  <a:cubicBezTo>
                    <a:pt x="7520" y="44660"/>
                    <a:pt x="6844" y="54925"/>
                    <a:pt x="12513" y="56775"/>
                  </a:cubicBezTo>
                  <a:lnTo>
                    <a:pt x="47146" y="56675"/>
                  </a:lnTo>
                  <a:cubicBezTo>
                    <a:pt x="48121" y="53870"/>
                    <a:pt x="51702" y="36026"/>
                    <a:pt x="49494" y="33202"/>
                  </a:cubicBezTo>
                  <a:cubicBezTo>
                    <a:pt x="46928" y="29939"/>
                    <a:pt x="44441" y="30258"/>
                    <a:pt x="42929" y="25125"/>
                  </a:cubicBezTo>
                  <a:cubicBezTo>
                    <a:pt x="41378" y="19973"/>
                    <a:pt x="46589" y="22659"/>
                    <a:pt x="44560" y="18282"/>
                  </a:cubicBezTo>
                  <a:cubicBezTo>
                    <a:pt x="42551" y="13886"/>
                    <a:pt x="40880" y="13329"/>
                    <a:pt x="40880" y="13329"/>
                  </a:cubicBezTo>
                  <a:cubicBezTo>
                    <a:pt x="39229" y="18282"/>
                    <a:pt x="37956" y="16014"/>
                    <a:pt x="36583" y="21903"/>
                  </a:cubicBezTo>
                  <a:cubicBezTo>
                    <a:pt x="35231" y="27811"/>
                    <a:pt x="35589" y="26637"/>
                    <a:pt x="32525" y="27453"/>
                  </a:cubicBezTo>
                  <a:cubicBezTo>
                    <a:pt x="32380" y="27491"/>
                    <a:pt x="32249" y="27510"/>
                    <a:pt x="32132" y="27510"/>
                  </a:cubicBezTo>
                  <a:cubicBezTo>
                    <a:pt x="29784" y="27510"/>
                    <a:pt x="33016" y="19983"/>
                    <a:pt x="36464" y="15398"/>
                  </a:cubicBezTo>
                  <a:cubicBezTo>
                    <a:pt x="40065" y="10564"/>
                    <a:pt x="35509" y="2388"/>
                    <a:pt x="35509" y="2388"/>
                  </a:cubicBezTo>
                  <a:cubicBezTo>
                    <a:pt x="35509" y="2388"/>
                    <a:pt x="30070" y="8274"/>
                    <a:pt x="27210" y="8274"/>
                  </a:cubicBezTo>
                  <a:cubicBezTo>
                    <a:pt x="26932" y="8274"/>
                    <a:pt x="26679" y="8218"/>
                    <a:pt x="26458" y="8097"/>
                  </a:cubicBezTo>
                  <a:cubicBezTo>
                    <a:pt x="23952" y="6744"/>
                    <a:pt x="31252" y="1"/>
                    <a:pt x="3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365"/>
            <p:cNvSpPr/>
            <p:nvPr/>
          </p:nvSpPr>
          <p:spPr>
            <a:xfrm>
              <a:off x="1475150" y="2960575"/>
              <a:ext cx="996650" cy="939475"/>
            </a:xfrm>
            <a:custGeom>
              <a:rect b="b" l="l" r="r" t="t"/>
              <a:pathLst>
                <a:path extrusionOk="0" h="37579" w="39866">
                  <a:moveTo>
                    <a:pt x="23574" y="1"/>
                  </a:moveTo>
                  <a:cubicBezTo>
                    <a:pt x="23574" y="1"/>
                    <a:pt x="23533" y="15"/>
                    <a:pt x="23461" y="44"/>
                  </a:cubicBezTo>
                  <a:lnTo>
                    <a:pt x="23461" y="44"/>
                  </a:lnTo>
                  <a:cubicBezTo>
                    <a:pt x="23520" y="24"/>
                    <a:pt x="23559" y="9"/>
                    <a:pt x="23574" y="1"/>
                  </a:cubicBezTo>
                  <a:close/>
                  <a:moveTo>
                    <a:pt x="23461" y="44"/>
                  </a:moveTo>
                  <a:cubicBezTo>
                    <a:pt x="22410" y="404"/>
                    <a:pt x="14849" y="2579"/>
                    <a:pt x="17108" y="5253"/>
                  </a:cubicBezTo>
                  <a:cubicBezTo>
                    <a:pt x="20793" y="9592"/>
                    <a:pt x="19900" y="10378"/>
                    <a:pt x="17718" y="10378"/>
                  </a:cubicBezTo>
                  <a:cubicBezTo>
                    <a:pt x="16476" y="10378"/>
                    <a:pt x="14817" y="10124"/>
                    <a:pt x="13347" y="10124"/>
                  </a:cubicBezTo>
                  <a:cubicBezTo>
                    <a:pt x="12532" y="10124"/>
                    <a:pt x="11776" y="10202"/>
                    <a:pt x="11180" y="10445"/>
                  </a:cubicBezTo>
                  <a:cubicBezTo>
                    <a:pt x="9848" y="11002"/>
                    <a:pt x="9052" y="12732"/>
                    <a:pt x="8992" y="14085"/>
                  </a:cubicBezTo>
                  <a:cubicBezTo>
                    <a:pt x="8972" y="15080"/>
                    <a:pt x="9171" y="16054"/>
                    <a:pt x="9251" y="17009"/>
                  </a:cubicBezTo>
                  <a:cubicBezTo>
                    <a:pt x="9330" y="18143"/>
                    <a:pt x="9251" y="19257"/>
                    <a:pt x="8992" y="20351"/>
                  </a:cubicBezTo>
                  <a:cubicBezTo>
                    <a:pt x="8952" y="20550"/>
                    <a:pt x="8853" y="20769"/>
                    <a:pt x="8674" y="20769"/>
                  </a:cubicBezTo>
                  <a:cubicBezTo>
                    <a:pt x="8535" y="20769"/>
                    <a:pt x="8395" y="20650"/>
                    <a:pt x="8336" y="20530"/>
                  </a:cubicBezTo>
                  <a:cubicBezTo>
                    <a:pt x="7401" y="19217"/>
                    <a:pt x="6446" y="16472"/>
                    <a:pt x="7560" y="15020"/>
                  </a:cubicBezTo>
                  <a:lnTo>
                    <a:pt x="7560" y="15020"/>
                  </a:lnTo>
                  <a:cubicBezTo>
                    <a:pt x="7560" y="15020"/>
                    <a:pt x="1" y="17646"/>
                    <a:pt x="3562" y="20789"/>
                  </a:cubicBezTo>
                  <a:cubicBezTo>
                    <a:pt x="7122" y="24011"/>
                    <a:pt x="9529" y="24250"/>
                    <a:pt x="7381" y="27154"/>
                  </a:cubicBezTo>
                  <a:cubicBezTo>
                    <a:pt x="5392" y="29880"/>
                    <a:pt x="4676" y="36484"/>
                    <a:pt x="9052" y="37578"/>
                  </a:cubicBezTo>
                  <a:lnTo>
                    <a:pt x="35927" y="36842"/>
                  </a:lnTo>
                  <a:cubicBezTo>
                    <a:pt x="36762" y="35012"/>
                    <a:pt x="39866" y="23474"/>
                    <a:pt x="38195" y="21684"/>
                  </a:cubicBezTo>
                  <a:cubicBezTo>
                    <a:pt x="36285" y="19655"/>
                    <a:pt x="34335" y="19894"/>
                    <a:pt x="33241" y="16611"/>
                  </a:cubicBezTo>
                  <a:cubicBezTo>
                    <a:pt x="32147" y="13329"/>
                    <a:pt x="36902" y="13070"/>
                    <a:pt x="35430" y="10285"/>
                  </a:cubicBezTo>
                  <a:cubicBezTo>
                    <a:pt x="33977" y="7500"/>
                    <a:pt x="32684" y="7162"/>
                    <a:pt x="32684" y="7162"/>
                  </a:cubicBezTo>
                  <a:cubicBezTo>
                    <a:pt x="31292" y="10385"/>
                    <a:pt x="30257" y="7719"/>
                    <a:pt x="29124" y="11539"/>
                  </a:cubicBezTo>
                  <a:cubicBezTo>
                    <a:pt x="27950" y="15378"/>
                    <a:pt x="28069" y="17387"/>
                    <a:pt x="25682" y="17964"/>
                  </a:cubicBezTo>
                  <a:cubicBezTo>
                    <a:pt x="25542" y="17999"/>
                    <a:pt x="25406" y="18016"/>
                    <a:pt x="25275" y="18016"/>
                  </a:cubicBezTo>
                  <a:cubicBezTo>
                    <a:pt x="23162" y="18016"/>
                    <a:pt x="22210" y="13680"/>
                    <a:pt x="24906" y="10683"/>
                  </a:cubicBezTo>
                  <a:cubicBezTo>
                    <a:pt x="27811" y="7520"/>
                    <a:pt x="25285" y="4875"/>
                    <a:pt x="25284" y="4875"/>
                  </a:cubicBezTo>
                  <a:lnTo>
                    <a:pt x="25284" y="4875"/>
                  </a:lnTo>
                  <a:cubicBezTo>
                    <a:pt x="25284" y="4875"/>
                    <a:pt x="23585" y="7753"/>
                    <a:pt x="22228" y="7753"/>
                  </a:cubicBezTo>
                  <a:cubicBezTo>
                    <a:pt x="21970" y="7753"/>
                    <a:pt x="21724" y="7649"/>
                    <a:pt x="21505" y="7401"/>
                  </a:cubicBezTo>
                  <a:cubicBezTo>
                    <a:pt x="17381" y="2727"/>
                    <a:pt x="22613" y="384"/>
                    <a:pt x="23461" y="4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2" name="Google Shape;9842;p365"/>
          <p:cNvGrpSpPr/>
          <p:nvPr/>
        </p:nvGrpSpPr>
        <p:grpSpPr>
          <a:xfrm>
            <a:off x="95000" y="-197225"/>
            <a:ext cx="1068250" cy="4778750"/>
            <a:chOff x="95000" y="-197225"/>
            <a:chExt cx="1068250" cy="4778750"/>
          </a:xfrm>
        </p:grpSpPr>
        <p:sp>
          <p:nvSpPr>
            <p:cNvPr id="9843" name="Google Shape;9843;p365"/>
            <p:cNvSpPr/>
            <p:nvPr/>
          </p:nvSpPr>
          <p:spPr>
            <a:xfrm>
              <a:off x="269550" y="256325"/>
              <a:ext cx="199950" cy="673900"/>
            </a:xfrm>
            <a:custGeom>
              <a:rect b="b" l="l" r="r" t="t"/>
              <a:pathLst>
                <a:path extrusionOk="0" h="26956" w="7998">
                  <a:moveTo>
                    <a:pt x="7997" y="1"/>
                  </a:moveTo>
                  <a:lnTo>
                    <a:pt x="6187" y="657"/>
                  </a:lnTo>
                  <a:lnTo>
                    <a:pt x="0" y="17009"/>
                  </a:lnTo>
                  <a:lnTo>
                    <a:pt x="100" y="26956"/>
                  </a:lnTo>
                  <a:lnTo>
                    <a:pt x="79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365"/>
            <p:cNvSpPr/>
            <p:nvPr/>
          </p:nvSpPr>
          <p:spPr>
            <a:xfrm>
              <a:off x="97975" y="918275"/>
              <a:ext cx="112425" cy="712175"/>
            </a:xfrm>
            <a:custGeom>
              <a:rect b="b" l="l" r="r" t="t"/>
              <a:pathLst>
                <a:path extrusionOk="0" h="28487" w="4497">
                  <a:moveTo>
                    <a:pt x="577" y="0"/>
                  </a:moveTo>
                  <a:lnTo>
                    <a:pt x="0" y="1393"/>
                  </a:lnTo>
                  <a:lnTo>
                    <a:pt x="3919" y="28486"/>
                  </a:lnTo>
                  <a:lnTo>
                    <a:pt x="4496" y="18480"/>
                  </a:lnTo>
                  <a:lnTo>
                    <a:pt x="5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365"/>
            <p:cNvSpPr/>
            <p:nvPr/>
          </p:nvSpPr>
          <p:spPr>
            <a:xfrm>
              <a:off x="95000" y="-197225"/>
              <a:ext cx="192975" cy="4778750"/>
            </a:xfrm>
            <a:custGeom>
              <a:rect b="b" l="l" r="r" t="t"/>
              <a:pathLst>
                <a:path extrusionOk="0" h="191150" w="7719">
                  <a:moveTo>
                    <a:pt x="5968" y="1"/>
                  </a:moveTo>
                  <a:lnTo>
                    <a:pt x="0" y="191150"/>
                  </a:lnTo>
                  <a:lnTo>
                    <a:pt x="6067" y="190832"/>
                  </a:lnTo>
                  <a:lnTo>
                    <a:pt x="7718" y="100"/>
                  </a:lnTo>
                  <a:lnTo>
                    <a:pt x="59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365"/>
            <p:cNvSpPr/>
            <p:nvPr/>
          </p:nvSpPr>
          <p:spPr>
            <a:xfrm>
              <a:off x="685800" y="402050"/>
              <a:ext cx="178075" cy="693275"/>
            </a:xfrm>
            <a:custGeom>
              <a:rect b="b" l="l" r="r" t="t"/>
              <a:pathLst>
                <a:path extrusionOk="0" h="27731" w="7123">
                  <a:moveTo>
                    <a:pt x="7122" y="0"/>
                  </a:moveTo>
                  <a:lnTo>
                    <a:pt x="5113" y="856"/>
                  </a:lnTo>
                  <a:lnTo>
                    <a:pt x="1" y="17407"/>
                  </a:lnTo>
                  <a:lnTo>
                    <a:pt x="1274" y="27731"/>
                  </a:lnTo>
                  <a:lnTo>
                    <a:pt x="7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365"/>
            <p:cNvSpPr/>
            <p:nvPr/>
          </p:nvSpPr>
          <p:spPr>
            <a:xfrm>
              <a:off x="837475" y="1957150"/>
              <a:ext cx="93525" cy="528675"/>
            </a:xfrm>
            <a:custGeom>
              <a:rect b="b" l="l" r="r" t="t"/>
              <a:pathLst>
                <a:path extrusionOk="0" h="21147" w="3741">
                  <a:moveTo>
                    <a:pt x="3184" y="1"/>
                  </a:moveTo>
                  <a:lnTo>
                    <a:pt x="1" y="12633"/>
                  </a:lnTo>
                  <a:lnTo>
                    <a:pt x="1155" y="21147"/>
                  </a:lnTo>
                  <a:lnTo>
                    <a:pt x="3741" y="1950"/>
                  </a:lnTo>
                  <a:lnTo>
                    <a:pt x="31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365"/>
            <p:cNvSpPr/>
            <p:nvPr/>
          </p:nvSpPr>
          <p:spPr>
            <a:xfrm>
              <a:off x="588325" y="9175"/>
              <a:ext cx="213875" cy="451575"/>
            </a:xfrm>
            <a:custGeom>
              <a:rect b="b" l="l" r="r" t="t"/>
              <a:pathLst>
                <a:path extrusionOk="0" h="18063" w="8555">
                  <a:moveTo>
                    <a:pt x="8554" y="0"/>
                  </a:moveTo>
                  <a:lnTo>
                    <a:pt x="1612" y="9807"/>
                  </a:lnTo>
                  <a:lnTo>
                    <a:pt x="1" y="18063"/>
                  </a:lnTo>
                  <a:lnTo>
                    <a:pt x="8455" y="2049"/>
                  </a:lnTo>
                  <a:lnTo>
                    <a:pt x="8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365"/>
            <p:cNvSpPr/>
            <p:nvPr/>
          </p:nvSpPr>
          <p:spPr>
            <a:xfrm>
              <a:off x="473450" y="917775"/>
              <a:ext cx="208400" cy="436175"/>
            </a:xfrm>
            <a:custGeom>
              <a:rect b="b" l="l" r="r" t="t"/>
              <a:pathLst>
                <a:path extrusionOk="0" h="17447" w="8336">
                  <a:moveTo>
                    <a:pt x="796" y="0"/>
                  </a:moveTo>
                  <a:lnTo>
                    <a:pt x="0" y="1930"/>
                  </a:lnTo>
                  <a:lnTo>
                    <a:pt x="8335" y="17446"/>
                  </a:lnTo>
                  <a:lnTo>
                    <a:pt x="7082" y="8097"/>
                  </a:lnTo>
                  <a:lnTo>
                    <a:pt x="7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365"/>
            <p:cNvSpPr/>
            <p:nvPr/>
          </p:nvSpPr>
          <p:spPr>
            <a:xfrm>
              <a:off x="518200" y="-195725"/>
              <a:ext cx="592325" cy="4729525"/>
            </a:xfrm>
            <a:custGeom>
              <a:rect b="b" l="l" r="r" t="t"/>
              <a:pathLst>
                <a:path extrusionOk="0" h="189181" w="23693">
                  <a:moveTo>
                    <a:pt x="1" y="0"/>
                  </a:moveTo>
                  <a:lnTo>
                    <a:pt x="18720" y="189180"/>
                  </a:lnTo>
                  <a:lnTo>
                    <a:pt x="23693" y="188882"/>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365"/>
            <p:cNvSpPr/>
            <p:nvPr/>
          </p:nvSpPr>
          <p:spPr>
            <a:xfrm>
              <a:off x="536600" y="3142275"/>
              <a:ext cx="292950" cy="632600"/>
            </a:xfrm>
            <a:custGeom>
              <a:rect b="b" l="l" r="r" t="t"/>
              <a:pathLst>
                <a:path extrusionOk="0" h="25304" w="11718">
                  <a:moveTo>
                    <a:pt x="11718" y="0"/>
                  </a:moveTo>
                  <a:lnTo>
                    <a:pt x="9728" y="637"/>
                  </a:lnTo>
                  <a:lnTo>
                    <a:pt x="1194" y="15915"/>
                  </a:lnTo>
                  <a:lnTo>
                    <a:pt x="1" y="25304"/>
                  </a:lnTo>
                  <a:lnTo>
                    <a:pt x="11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365"/>
            <p:cNvSpPr/>
            <p:nvPr/>
          </p:nvSpPr>
          <p:spPr>
            <a:xfrm>
              <a:off x="296900" y="-195725"/>
              <a:ext cx="866350" cy="4642475"/>
            </a:xfrm>
            <a:custGeom>
              <a:rect b="b" l="l" r="r" t="t"/>
              <a:pathLst>
                <a:path extrusionOk="0" h="185699" w="34654">
                  <a:moveTo>
                    <a:pt x="31411" y="0"/>
                  </a:moveTo>
                  <a:lnTo>
                    <a:pt x="1" y="185699"/>
                  </a:lnTo>
                  <a:lnTo>
                    <a:pt x="6207" y="184605"/>
                  </a:lnTo>
                  <a:lnTo>
                    <a:pt x="346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3" name="Google Shape;9853;p365"/>
          <p:cNvGrpSpPr/>
          <p:nvPr/>
        </p:nvGrpSpPr>
        <p:grpSpPr>
          <a:xfrm>
            <a:off x="8033475" y="-6762"/>
            <a:ext cx="1149825" cy="4456500"/>
            <a:chOff x="8033475" y="-6762"/>
            <a:chExt cx="1149825" cy="4456500"/>
          </a:xfrm>
        </p:grpSpPr>
        <p:sp>
          <p:nvSpPr>
            <p:cNvPr id="9854" name="Google Shape;9854;p365"/>
            <p:cNvSpPr/>
            <p:nvPr/>
          </p:nvSpPr>
          <p:spPr>
            <a:xfrm>
              <a:off x="8727225" y="1933450"/>
              <a:ext cx="255150" cy="465500"/>
            </a:xfrm>
            <a:custGeom>
              <a:rect b="b" l="l" r="r" t="t"/>
              <a:pathLst>
                <a:path extrusionOk="0" h="18620" w="10206">
                  <a:moveTo>
                    <a:pt x="10205" y="0"/>
                  </a:moveTo>
                  <a:lnTo>
                    <a:pt x="2308" y="10345"/>
                  </a:lnTo>
                  <a:lnTo>
                    <a:pt x="1" y="18620"/>
                  </a:lnTo>
                  <a:lnTo>
                    <a:pt x="1" y="18620"/>
                  </a:lnTo>
                  <a:lnTo>
                    <a:pt x="9927" y="2009"/>
                  </a:lnTo>
                  <a:lnTo>
                    <a:pt x="102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365"/>
            <p:cNvSpPr/>
            <p:nvPr/>
          </p:nvSpPr>
          <p:spPr>
            <a:xfrm>
              <a:off x="8963450" y="810500"/>
              <a:ext cx="102475" cy="474975"/>
            </a:xfrm>
            <a:custGeom>
              <a:rect b="b" l="l" r="r" t="t"/>
              <a:pathLst>
                <a:path extrusionOk="0" h="18999" w="4099">
                  <a:moveTo>
                    <a:pt x="1512" y="1"/>
                  </a:moveTo>
                  <a:lnTo>
                    <a:pt x="1" y="1473"/>
                  </a:lnTo>
                  <a:lnTo>
                    <a:pt x="1572" y="18998"/>
                  </a:lnTo>
                  <a:lnTo>
                    <a:pt x="4098" y="9927"/>
                  </a:lnTo>
                  <a:lnTo>
                    <a:pt x="1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365"/>
            <p:cNvSpPr/>
            <p:nvPr/>
          </p:nvSpPr>
          <p:spPr>
            <a:xfrm>
              <a:off x="8609125" y="533813"/>
              <a:ext cx="212375" cy="591350"/>
            </a:xfrm>
            <a:custGeom>
              <a:rect b="b" l="l" r="r" t="t"/>
              <a:pathLst>
                <a:path extrusionOk="0" h="23654" w="8495">
                  <a:moveTo>
                    <a:pt x="8494" y="1"/>
                  </a:moveTo>
                  <a:lnTo>
                    <a:pt x="6505" y="399"/>
                  </a:lnTo>
                  <a:lnTo>
                    <a:pt x="0" y="14582"/>
                  </a:lnTo>
                  <a:lnTo>
                    <a:pt x="239" y="23653"/>
                  </a:lnTo>
                  <a:lnTo>
                    <a:pt x="84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365"/>
            <p:cNvSpPr/>
            <p:nvPr/>
          </p:nvSpPr>
          <p:spPr>
            <a:xfrm>
              <a:off x="8395275" y="146913"/>
              <a:ext cx="182050" cy="415775"/>
            </a:xfrm>
            <a:custGeom>
              <a:rect b="b" l="l" r="r" t="t"/>
              <a:pathLst>
                <a:path extrusionOk="0" h="16631" w="7282">
                  <a:moveTo>
                    <a:pt x="1015" y="0"/>
                  </a:moveTo>
                  <a:lnTo>
                    <a:pt x="0" y="517"/>
                  </a:lnTo>
                  <a:lnTo>
                    <a:pt x="7281" y="16631"/>
                  </a:lnTo>
                  <a:lnTo>
                    <a:pt x="6784" y="11379"/>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365"/>
            <p:cNvSpPr/>
            <p:nvPr/>
          </p:nvSpPr>
          <p:spPr>
            <a:xfrm>
              <a:off x="8409200" y="262788"/>
              <a:ext cx="119375" cy="157675"/>
            </a:xfrm>
            <a:custGeom>
              <a:rect b="b" l="l" r="r" t="t"/>
              <a:pathLst>
                <a:path extrusionOk="0" h="6307" w="4775">
                  <a:moveTo>
                    <a:pt x="40" y="0"/>
                  </a:moveTo>
                  <a:lnTo>
                    <a:pt x="0" y="1134"/>
                  </a:lnTo>
                  <a:lnTo>
                    <a:pt x="4775" y="6306"/>
                  </a:lnTo>
                  <a:lnTo>
                    <a:pt x="3223" y="2228"/>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365"/>
            <p:cNvSpPr/>
            <p:nvPr/>
          </p:nvSpPr>
          <p:spPr>
            <a:xfrm>
              <a:off x="8425100" y="1095788"/>
              <a:ext cx="130325" cy="660475"/>
            </a:xfrm>
            <a:custGeom>
              <a:rect b="b" l="l" r="r" t="t"/>
              <a:pathLst>
                <a:path extrusionOk="0" h="26419" w="5213">
                  <a:moveTo>
                    <a:pt x="618" y="1"/>
                  </a:moveTo>
                  <a:lnTo>
                    <a:pt x="1" y="1194"/>
                  </a:lnTo>
                  <a:lnTo>
                    <a:pt x="4716" y="26418"/>
                  </a:lnTo>
                  <a:lnTo>
                    <a:pt x="5213" y="17347"/>
                  </a:lnTo>
                  <a:lnTo>
                    <a:pt x="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365"/>
            <p:cNvSpPr/>
            <p:nvPr/>
          </p:nvSpPr>
          <p:spPr>
            <a:xfrm>
              <a:off x="8478325" y="-6762"/>
              <a:ext cx="165625" cy="4456500"/>
            </a:xfrm>
            <a:custGeom>
              <a:rect b="b" l="l" r="r" t="t"/>
              <a:pathLst>
                <a:path extrusionOk="0" h="178260" w="6625">
                  <a:moveTo>
                    <a:pt x="3641" y="0"/>
                  </a:moveTo>
                  <a:lnTo>
                    <a:pt x="0" y="177841"/>
                  </a:lnTo>
                  <a:lnTo>
                    <a:pt x="6625" y="178259"/>
                  </a:lnTo>
                  <a:lnTo>
                    <a:pt x="6625" y="178259"/>
                  </a:lnTo>
                  <a:lnTo>
                    <a:pt x="54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365"/>
            <p:cNvSpPr/>
            <p:nvPr/>
          </p:nvSpPr>
          <p:spPr>
            <a:xfrm>
              <a:off x="8033475" y="678225"/>
              <a:ext cx="1149825" cy="3693100"/>
            </a:xfrm>
            <a:custGeom>
              <a:rect b="b" l="l" r="r" t="t"/>
              <a:pathLst>
                <a:path extrusionOk="0" h="147724" w="45993">
                  <a:moveTo>
                    <a:pt x="45992" y="0"/>
                  </a:moveTo>
                  <a:lnTo>
                    <a:pt x="0" y="146033"/>
                  </a:lnTo>
                  <a:lnTo>
                    <a:pt x="4675" y="147723"/>
                  </a:lnTo>
                  <a:lnTo>
                    <a:pt x="45992" y="10663"/>
                  </a:lnTo>
                  <a:lnTo>
                    <a:pt x="459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365"/>
          <p:cNvGrpSpPr/>
          <p:nvPr/>
        </p:nvGrpSpPr>
        <p:grpSpPr>
          <a:xfrm>
            <a:off x="1639929" y="572804"/>
            <a:ext cx="1347250" cy="857900"/>
            <a:chOff x="3408650" y="513625"/>
            <a:chExt cx="1347250" cy="857900"/>
          </a:xfrm>
        </p:grpSpPr>
        <p:sp>
          <p:nvSpPr>
            <p:cNvPr id="9863" name="Google Shape;9863;p365"/>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365"/>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365"/>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365"/>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7" name="Google Shape;9867;p365"/>
          <p:cNvGrpSpPr/>
          <p:nvPr/>
        </p:nvGrpSpPr>
        <p:grpSpPr>
          <a:xfrm>
            <a:off x="0" y="2805421"/>
            <a:ext cx="9144915" cy="2361197"/>
            <a:chOff x="0" y="2805421"/>
            <a:chExt cx="9144915" cy="2361197"/>
          </a:xfrm>
        </p:grpSpPr>
        <p:grpSp>
          <p:nvGrpSpPr>
            <p:cNvPr id="9868" name="Google Shape;9868;p365"/>
            <p:cNvGrpSpPr/>
            <p:nvPr/>
          </p:nvGrpSpPr>
          <p:grpSpPr>
            <a:xfrm>
              <a:off x="1000" y="2805421"/>
              <a:ext cx="9143915" cy="1760949"/>
              <a:chOff x="1901275" y="3186546"/>
              <a:chExt cx="9143915" cy="1760949"/>
            </a:xfrm>
          </p:grpSpPr>
          <p:sp>
            <p:nvSpPr>
              <p:cNvPr id="9869" name="Google Shape;9869;p365"/>
              <p:cNvSpPr/>
              <p:nvPr/>
            </p:nvSpPr>
            <p:spPr>
              <a:xfrm>
                <a:off x="1901275" y="3964295"/>
                <a:ext cx="9143915" cy="983200"/>
              </a:xfrm>
              <a:custGeom>
                <a:rect b="b" l="l" r="r" t="t"/>
                <a:pathLst>
                  <a:path extrusionOk="0" h="39328" w="152240">
                    <a:moveTo>
                      <a:pt x="0" y="0"/>
                    </a:moveTo>
                    <a:lnTo>
                      <a:pt x="0" y="39328"/>
                    </a:lnTo>
                    <a:lnTo>
                      <a:pt x="152239" y="39328"/>
                    </a:lnTo>
                    <a:lnTo>
                      <a:pt x="152239" y="1374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365"/>
              <p:cNvSpPr/>
              <p:nvPr/>
            </p:nvSpPr>
            <p:spPr>
              <a:xfrm>
                <a:off x="1901275" y="3186546"/>
                <a:ext cx="2404034" cy="1051950"/>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1" name="Google Shape;9871;p365"/>
            <p:cNvGrpSpPr/>
            <p:nvPr/>
          </p:nvGrpSpPr>
          <p:grpSpPr>
            <a:xfrm>
              <a:off x="0" y="3925900"/>
              <a:ext cx="9143915" cy="1235850"/>
              <a:chOff x="-2847975" y="4288775"/>
              <a:chExt cx="9143915" cy="1235850"/>
            </a:xfrm>
          </p:grpSpPr>
          <p:sp>
            <p:nvSpPr>
              <p:cNvPr id="9872" name="Google Shape;9872;p365"/>
              <p:cNvSpPr/>
              <p:nvPr/>
            </p:nvSpPr>
            <p:spPr>
              <a:xfrm>
                <a:off x="-2847975" y="4288775"/>
                <a:ext cx="9143915" cy="1235850"/>
              </a:xfrm>
              <a:custGeom>
                <a:rect b="b" l="l" r="r" t="t"/>
                <a:pathLst>
                  <a:path extrusionOk="0" h="49434" w="152240">
                    <a:moveTo>
                      <a:pt x="152239" y="0"/>
                    </a:moveTo>
                    <a:lnTo>
                      <a:pt x="0" y="17287"/>
                    </a:lnTo>
                    <a:lnTo>
                      <a:pt x="0" y="49434"/>
                    </a:lnTo>
                    <a:lnTo>
                      <a:pt x="152239" y="49434"/>
                    </a:lnTo>
                    <a:lnTo>
                      <a:pt x="152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365"/>
              <p:cNvSpPr/>
              <p:nvPr/>
            </p:nvSpPr>
            <p:spPr>
              <a:xfrm>
                <a:off x="-2847975" y="4373325"/>
                <a:ext cx="7330148" cy="559000"/>
              </a:xfrm>
              <a:custGeom>
                <a:rect b="b" l="l" r="r" t="t"/>
                <a:pathLst>
                  <a:path extrusionOk="0" h="22360" w="122042">
                    <a:moveTo>
                      <a:pt x="122042" y="0"/>
                    </a:moveTo>
                    <a:lnTo>
                      <a:pt x="0" y="13905"/>
                    </a:lnTo>
                    <a:lnTo>
                      <a:pt x="20" y="22240"/>
                    </a:lnTo>
                    <a:lnTo>
                      <a:pt x="69048" y="22359"/>
                    </a:lnTo>
                    <a:lnTo>
                      <a:pt x="23812" y="17764"/>
                    </a:lnTo>
                    <a:lnTo>
                      <a:pt x="1220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4" name="Google Shape;9874;p365"/>
            <p:cNvSpPr/>
            <p:nvPr/>
          </p:nvSpPr>
          <p:spPr>
            <a:xfrm>
              <a:off x="6016932" y="3858201"/>
              <a:ext cx="3126993" cy="1308417"/>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5" name="Google Shape;9875;p365"/>
          <p:cNvSpPr/>
          <p:nvPr/>
        </p:nvSpPr>
        <p:spPr>
          <a:xfrm flipH="1">
            <a:off x="7813125" y="2753413"/>
            <a:ext cx="1501675" cy="1106750"/>
          </a:xfrm>
          <a:custGeom>
            <a:rect b="b" l="l" r="r" t="t"/>
            <a:pathLst>
              <a:path extrusionOk="0" h="44270" w="60067">
                <a:moveTo>
                  <a:pt x="52707" y="1"/>
                </a:moveTo>
                <a:cubicBezTo>
                  <a:pt x="52534" y="1"/>
                  <a:pt x="52339" y="79"/>
                  <a:pt x="52129" y="284"/>
                </a:cubicBezTo>
                <a:cubicBezTo>
                  <a:pt x="51254" y="1120"/>
                  <a:pt x="52447" y="3109"/>
                  <a:pt x="52447" y="3109"/>
                </a:cubicBezTo>
                <a:lnTo>
                  <a:pt x="52328" y="3745"/>
                </a:lnTo>
                <a:cubicBezTo>
                  <a:pt x="51831" y="4203"/>
                  <a:pt x="50995" y="9077"/>
                  <a:pt x="50657" y="9733"/>
                </a:cubicBezTo>
                <a:cubicBezTo>
                  <a:pt x="50339" y="10350"/>
                  <a:pt x="48469" y="10947"/>
                  <a:pt x="48469" y="10947"/>
                </a:cubicBezTo>
                <a:cubicBezTo>
                  <a:pt x="48256" y="10978"/>
                  <a:pt x="48015" y="10992"/>
                  <a:pt x="47745" y="10992"/>
                </a:cubicBezTo>
                <a:cubicBezTo>
                  <a:pt x="45625" y="10992"/>
                  <a:pt x="41706" y="10134"/>
                  <a:pt x="35784" y="10134"/>
                </a:cubicBezTo>
                <a:cubicBezTo>
                  <a:pt x="35311" y="10134"/>
                  <a:pt x="34824" y="10139"/>
                  <a:pt x="34325" y="10151"/>
                </a:cubicBezTo>
                <a:cubicBezTo>
                  <a:pt x="26786" y="10330"/>
                  <a:pt x="27761" y="12061"/>
                  <a:pt x="23165" y="13533"/>
                </a:cubicBezTo>
                <a:cubicBezTo>
                  <a:pt x="18570" y="15005"/>
                  <a:pt x="13736" y="23340"/>
                  <a:pt x="9380" y="27378"/>
                </a:cubicBezTo>
                <a:cubicBezTo>
                  <a:pt x="6836" y="29759"/>
                  <a:pt x="4497" y="30236"/>
                  <a:pt x="2850" y="30236"/>
                </a:cubicBezTo>
                <a:cubicBezTo>
                  <a:pt x="1746" y="30236"/>
                  <a:pt x="953" y="30022"/>
                  <a:pt x="616" y="30022"/>
                </a:cubicBezTo>
                <a:cubicBezTo>
                  <a:pt x="599" y="30022"/>
                  <a:pt x="582" y="30022"/>
                  <a:pt x="567" y="30024"/>
                </a:cubicBezTo>
                <a:cubicBezTo>
                  <a:pt x="0" y="30054"/>
                  <a:pt x="1178" y="31481"/>
                  <a:pt x="4385" y="31481"/>
                </a:cubicBezTo>
                <a:cubicBezTo>
                  <a:pt x="5456" y="31481"/>
                  <a:pt x="6752" y="31322"/>
                  <a:pt x="8286" y="30899"/>
                </a:cubicBezTo>
                <a:cubicBezTo>
                  <a:pt x="14432" y="29228"/>
                  <a:pt x="18232" y="22385"/>
                  <a:pt x="20798" y="19421"/>
                </a:cubicBezTo>
                <a:cubicBezTo>
                  <a:pt x="22293" y="17705"/>
                  <a:pt x="23708" y="17347"/>
                  <a:pt x="24627" y="17347"/>
                </a:cubicBezTo>
                <a:cubicBezTo>
                  <a:pt x="25286" y="17347"/>
                  <a:pt x="25692" y="17531"/>
                  <a:pt x="25692" y="17531"/>
                </a:cubicBezTo>
                <a:cubicBezTo>
                  <a:pt x="25692" y="17531"/>
                  <a:pt x="25393" y="18884"/>
                  <a:pt x="26328" y="21012"/>
                </a:cubicBezTo>
                <a:cubicBezTo>
                  <a:pt x="26547" y="21510"/>
                  <a:pt x="26746" y="21947"/>
                  <a:pt x="26925" y="22285"/>
                </a:cubicBezTo>
                <a:cubicBezTo>
                  <a:pt x="26468" y="23877"/>
                  <a:pt x="25871" y="25787"/>
                  <a:pt x="25194" y="27318"/>
                </a:cubicBezTo>
                <a:cubicBezTo>
                  <a:pt x="24080" y="28154"/>
                  <a:pt x="22787" y="28989"/>
                  <a:pt x="21813" y="29546"/>
                </a:cubicBezTo>
                <a:cubicBezTo>
                  <a:pt x="20022" y="30640"/>
                  <a:pt x="18491" y="32033"/>
                  <a:pt x="17774" y="32391"/>
                </a:cubicBezTo>
                <a:cubicBezTo>
                  <a:pt x="17038" y="32729"/>
                  <a:pt x="16780" y="34679"/>
                  <a:pt x="16143" y="37205"/>
                </a:cubicBezTo>
                <a:cubicBezTo>
                  <a:pt x="15527" y="39751"/>
                  <a:pt x="14790" y="40746"/>
                  <a:pt x="14452" y="41502"/>
                </a:cubicBezTo>
                <a:cubicBezTo>
                  <a:pt x="14134" y="42278"/>
                  <a:pt x="15706" y="43889"/>
                  <a:pt x="15904" y="44128"/>
                </a:cubicBezTo>
                <a:cubicBezTo>
                  <a:pt x="16001" y="44233"/>
                  <a:pt x="16264" y="44269"/>
                  <a:pt x="16601" y="44269"/>
                </a:cubicBezTo>
                <a:cubicBezTo>
                  <a:pt x="16961" y="44269"/>
                  <a:pt x="17403" y="44228"/>
                  <a:pt x="17814" y="44187"/>
                </a:cubicBezTo>
                <a:cubicBezTo>
                  <a:pt x="18610" y="44128"/>
                  <a:pt x="17735" y="43272"/>
                  <a:pt x="16780" y="42397"/>
                </a:cubicBezTo>
                <a:cubicBezTo>
                  <a:pt x="15805" y="41542"/>
                  <a:pt x="17277" y="39274"/>
                  <a:pt x="17635" y="37981"/>
                </a:cubicBezTo>
                <a:cubicBezTo>
                  <a:pt x="17715" y="37762"/>
                  <a:pt x="17894" y="37464"/>
                  <a:pt x="18132" y="37106"/>
                </a:cubicBezTo>
                <a:lnTo>
                  <a:pt x="18132" y="37106"/>
                </a:lnTo>
                <a:cubicBezTo>
                  <a:pt x="18093" y="38916"/>
                  <a:pt x="18053" y="41661"/>
                  <a:pt x="18232" y="42138"/>
                </a:cubicBezTo>
                <a:cubicBezTo>
                  <a:pt x="18510" y="42854"/>
                  <a:pt x="19187" y="43869"/>
                  <a:pt x="19903" y="43869"/>
                </a:cubicBezTo>
                <a:cubicBezTo>
                  <a:pt x="20619" y="43869"/>
                  <a:pt x="22509" y="43829"/>
                  <a:pt x="22569" y="43730"/>
                </a:cubicBezTo>
                <a:cubicBezTo>
                  <a:pt x="22588" y="43650"/>
                  <a:pt x="22111" y="42795"/>
                  <a:pt x="21713" y="42636"/>
                </a:cubicBezTo>
                <a:cubicBezTo>
                  <a:pt x="21315" y="42457"/>
                  <a:pt x="20102" y="42397"/>
                  <a:pt x="20142" y="41462"/>
                </a:cubicBezTo>
                <a:cubicBezTo>
                  <a:pt x="20201" y="40507"/>
                  <a:pt x="19823" y="36688"/>
                  <a:pt x="20082" y="35912"/>
                </a:cubicBezTo>
                <a:cubicBezTo>
                  <a:pt x="20221" y="35474"/>
                  <a:pt x="22390" y="33107"/>
                  <a:pt x="24259" y="31118"/>
                </a:cubicBezTo>
                <a:cubicBezTo>
                  <a:pt x="24279" y="31098"/>
                  <a:pt x="24319" y="31058"/>
                  <a:pt x="24359" y="31038"/>
                </a:cubicBezTo>
                <a:cubicBezTo>
                  <a:pt x="25803" y="30021"/>
                  <a:pt x="26363" y="29906"/>
                  <a:pt x="26827" y="29906"/>
                </a:cubicBezTo>
                <a:cubicBezTo>
                  <a:pt x="26962" y="29906"/>
                  <a:pt x="27089" y="29916"/>
                  <a:pt x="27227" y="29916"/>
                </a:cubicBezTo>
                <a:cubicBezTo>
                  <a:pt x="27301" y="29916"/>
                  <a:pt x="27378" y="29913"/>
                  <a:pt x="27462" y="29904"/>
                </a:cubicBezTo>
                <a:cubicBezTo>
                  <a:pt x="28238" y="29825"/>
                  <a:pt x="34345" y="25349"/>
                  <a:pt x="34763" y="24752"/>
                </a:cubicBezTo>
                <a:cubicBezTo>
                  <a:pt x="35220" y="24155"/>
                  <a:pt x="36056" y="22544"/>
                  <a:pt x="36056" y="22544"/>
                </a:cubicBezTo>
                <a:cubicBezTo>
                  <a:pt x="36056" y="22544"/>
                  <a:pt x="36077" y="22544"/>
                  <a:pt x="36118" y="22544"/>
                </a:cubicBezTo>
                <a:cubicBezTo>
                  <a:pt x="36623" y="22544"/>
                  <a:pt x="40125" y="22527"/>
                  <a:pt x="42501" y="22067"/>
                </a:cubicBezTo>
                <a:cubicBezTo>
                  <a:pt x="45044" y="21574"/>
                  <a:pt x="48037" y="19498"/>
                  <a:pt x="48090" y="19461"/>
                </a:cubicBezTo>
                <a:lnTo>
                  <a:pt x="48090" y="19461"/>
                </a:lnTo>
                <a:cubicBezTo>
                  <a:pt x="48078" y="19470"/>
                  <a:pt x="47930" y="19609"/>
                  <a:pt x="48946" y="20396"/>
                </a:cubicBezTo>
                <a:cubicBezTo>
                  <a:pt x="49981" y="21211"/>
                  <a:pt x="51652" y="23181"/>
                  <a:pt x="51652" y="23399"/>
                </a:cubicBezTo>
                <a:cubicBezTo>
                  <a:pt x="51672" y="23638"/>
                  <a:pt x="51075" y="23897"/>
                  <a:pt x="50478" y="24653"/>
                </a:cubicBezTo>
                <a:cubicBezTo>
                  <a:pt x="49881" y="25369"/>
                  <a:pt x="49682" y="26443"/>
                  <a:pt x="50438" y="26622"/>
                </a:cubicBezTo>
                <a:cubicBezTo>
                  <a:pt x="50494" y="26637"/>
                  <a:pt x="50554" y="26644"/>
                  <a:pt x="50618" y="26644"/>
                </a:cubicBezTo>
                <a:cubicBezTo>
                  <a:pt x="51389" y="26644"/>
                  <a:pt x="52672" y="25585"/>
                  <a:pt x="53462" y="24832"/>
                </a:cubicBezTo>
                <a:cubicBezTo>
                  <a:pt x="54337" y="23976"/>
                  <a:pt x="53800" y="23797"/>
                  <a:pt x="53104" y="21868"/>
                </a:cubicBezTo>
                <a:cubicBezTo>
                  <a:pt x="52408" y="19918"/>
                  <a:pt x="51811" y="18526"/>
                  <a:pt x="51731" y="18168"/>
                </a:cubicBezTo>
                <a:cubicBezTo>
                  <a:pt x="51652" y="17790"/>
                  <a:pt x="53661" y="15681"/>
                  <a:pt x="54337" y="14846"/>
                </a:cubicBezTo>
                <a:cubicBezTo>
                  <a:pt x="55014" y="14030"/>
                  <a:pt x="54596" y="12299"/>
                  <a:pt x="54417" y="12021"/>
                </a:cubicBezTo>
                <a:cubicBezTo>
                  <a:pt x="54218" y="11742"/>
                  <a:pt x="54715" y="8361"/>
                  <a:pt x="54715" y="8361"/>
                </a:cubicBezTo>
                <a:cubicBezTo>
                  <a:pt x="54943" y="8436"/>
                  <a:pt x="55250" y="8462"/>
                  <a:pt x="55570" y="8462"/>
                </a:cubicBezTo>
                <a:cubicBezTo>
                  <a:pt x="56004" y="8462"/>
                  <a:pt x="56463" y="8415"/>
                  <a:pt x="56784" y="8380"/>
                </a:cubicBezTo>
                <a:cubicBezTo>
                  <a:pt x="56876" y="8371"/>
                  <a:pt x="56961" y="8366"/>
                  <a:pt x="57042" y="8366"/>
                </a:cubicBezTo>
                <a:cubicBezTo>
                  <a:pt x="57452" y="8366"/>
                  <a:pt x="57767" y="8480"/>
                  <a:pt x="58415" y="8579"/>
                </a:cubicBezTo>
                <a:cubicBezTo>
                  <a:pt x="58515" y="8598"/>
                  <a:pt x="58602" y="8606"/>
                  <a:pt x="58678" y="8606"/>
                </a:cubicBezTo>
                <a:cubicBezTo>
                  <a:pt x="59176" y="8606"/>
                  <a:pt x="59191" y="8261"/>
                  <a:pt x="59191" y="8261"/>
                </a:cubicBezTo>
                <a:cubicBezTo>
                  <a:pt x="59708" y="8122"/>
                  <a:pt x="59788" y="7326"/>
                  <a:pt x="59867" y="7048"/>
                </a:cubicBezTo>
                <a:cubicBezTo>
                  <a:pt x="60066" y="6729"/>
                  <a:pt x="59688" y="6431"/>
                  <a:pt x="58415" y="5735"/>
                </a:cubicBezTo>
                <a:cubicBezTo>
                  <a:pt x="57182" y="5038"/>
                  <a:pt x="57580" y="5019"/>
                  <a:pt x="57023" y="4621"/>
                </a:cubicBezTo>
                <a:cubicBezTo>
                  <a:pt x="56486" y="4183"/>
                  <a:pt x="54954" y="3666"/>
                  <a:pt x="54695" y="3566"/>
                </a:cubicBezTo>
                <a:cubicBezTo>
                  <a:pt x="54417" y="3467"/>
                  <a:pt x="54695" y="3367"/>
                  <a:pt x="54795" y="1796"/>
                </a:cubicBezTo>
                <a:cubicBezTo>
                  <a:pt x="54854" y="882"/>
                  <a:pt x="54417" y="697"/>
                  <a:pt x="54056" y="697"/>
                </a:cubicBezTo>
                <a:cubicBezTo>
                  <a:pt x="53811" y="697"/>
                  <a:pt x="53601" y="781"/>
                  <a:pt x="53601" y="781"/>
                </a:cubicBezTo>
                <a:cubicBezTo>
                  <a:pt x="53601" y="781"/>
                  <a:pt x="53257" y="1"/>
                  <a:pt x="527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365"/>
          <p:cNvSpPr txBox="1"/>
          <p:nvPr>
            <p:ph idx="1" type="subTitle"/>
          </p:nvPr>
        </p:nvSpPr>
        <p:spPr>
          <a:xfrm>
            <a:off x="1727099" y="2947300"/>
            <a:ext cx="6275400" cy="16341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1510">
                <a:solidFill>
                  <a:schemeClr val="accent6"/>
                </a:solidFill>
              </a:rPr>
              <a:t> Ladan Tazik</a:t>
            </a:r>
            <a:r>
              <a:rPr baseline="30000" lang="en" sz="1510">
                <a:solidFill>
                  <a:schemeClr val="accent6"/>
                </a:solidFill>
              </a:rPr>
              <a:t>1</a:t>
            </a:r>
            <a:r>
              <a:rPr lang="en" sz="1510">
                <a:solidFill>
                  <a:schemeClr val="accent6"/>
                </a:solidFill>
              </a:rPr>
              <a:t>, Jacob Tizel</a:t>
            </a:r>
            <a:r>
              <a:rPr baseline="30000" lang="en" sz="1510">
                <a:solidFill>
                  <a:schemeClr val="accent6"/>
                </a:solidFill>
              </a:rPr>
              <a:t>1</a:t>
            </a:r>
            <a:r>
              <a:rPr lang="en" sz="1510">
                <a:solidFill>
                  <a:schemeClr val="accent6"/>
                </a:solidFill>
              </a:rPr>
              <a:t>, Beck Corkle</a:t>
            </a:r>
            <a:r>
              <a:rPr baseline="30000" lang="en" sz="1510">
                <a:solidFill>
                  <a:schemeClr val="accent6"/>
                </a:solidFill>
              </a:rPr>
              <a:t>1</a:t>
            </a:r>
            <a:r>
              <a:rPr lang="en" sz="1510">
                <a:solidFill>
                  <a:schemeClr val="accent6"/>
                </a:solidFill>
              </a:rPr>
              <a:t>, Zoe Dale</a:t>
            </a:r>
            <a:r>
              <a:rPr baseline="30000" lang="en" sz="1510">
                <a:solidFill>
                  <a:schemeClr val="accent6"/>
                </a:solidFill>
              </a:rPr>
              <a:t>1</a:t>
            </a:r>
            <a:r>
              <a:rPr lang="en" sz="1510">
                <a:solidFill>
                  <a:schemeClr val="accent6"/>
                </a:solidFill>
              </a:rPr>
              <a:t>, Seth Richard</a:t>
            </a:r>
            <a:r>
              <a:rPr baseline="30000" lang="en" sz="1510">
                <a:solidFill>
                  <a:schemeClr val="accent6"/>
                </a:solidFill>
              </a:rPr>
              <a:t>2</a:t>
            </a:r>
            <a:r>
              <a:rPr lang="en" sz="1510">
                <a:solidFill>
                  <a:schemeClr val="accent6"/>
                </a:solidFill>
              </a:rPr>
              <a:t> </a:t>
            </a:r>
            <a:br>
              <a:rPr lang="en" sz="1510">
                <a:solidFill>
                  <a:schemeClr val="accent6"/>
                </a:solidFill>
              </a:rPr>
            </a:br>
            <a:r>
              <a:rPr baseline="30000" i="1" lang="en" sz="1210">
                <a:solidFill>
                  <a:schemeClr val="accent6"/>
                </a:solidFill>
              </a:rPr>
              <a:t>1</a:t>
            </a:r>
            <a:r>
              <a:rPr i="1" lang="en" sz="1210">
                <a:solidFill>
                  <a:schemeClr val="accent6"/>
                </a:solidFill>
              </a:rPr>
              <a:t>Department of Computer Science, </a:t>
            </a:r>
            <a:r>
              <a:rPr i="1" lang="en" sz="1210">
                <a:solidFill>
                  <a:schemeClr val="accent6"/>
                </a:solidFill>
              </a:rPr>
              <a:t>University </a:t>
            </a:r>
            <a:r>
              <a:rPr i="1" lang="en" sz="1210">
                <a:solidFill>
                  <a:schemeClr val="accent6"/>
                </a:solidFill>
              </a:rPr>
              <a:t>of British Columbia, Okanagan Campus </a:t>
            </a:r>
            <a:br>
              <a:rPr i="1" lang="en" sz="1210">
                <a:solidFill>
                  <a:schemeClr val="accent6"/>
                </a:solidFill>
              </a:rPr>
            </a:br>
            <a:r>
              <a:rPr baseline="30000" i="1" lang="en" sz="1210">
                <a:solidFill>
                  <a:schemeClr val="accent6"/>
                </a:solidFill>
              </a:rPr>
              <a:t>2</a:t>
            </a:r>
            <a:r>
              <a:rPr i="1" lang="en" sz="1210">
                <a:solidFill>
                  <a:schemeClr val="accent6"/>
                </a:solidFill>
              </a:rPr>
              <a:t>School of Engineering, University of British Columbia, Okanagan Campus</a:t>
            </a:r>
            <a:endParaRPr sz="1700">
              <a:solidFill>
                <a:schemeClr val="accent6"/>
              </a:solidFill>
            </a:endParaRPr>
          </a:p>
        </p:txBody>
      </p:sp>
      <p:sp>
        <p:nvSpPr>
          <p:cNvPr id="9877" name="Google Shape;9877;p365"/>
          <p:cNvSpPr txBox="1"/>
          <p:nvPr/>
        </p:nvSpPr>
        <p:spPr>
          <a:xfrm>
            <a:off x="1727088" y="1111600"/>
            <a:ext cx="5689800" cy="1545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200">
                <a:solidFill>
                  <a:srgbClr val="27211E"/>
                </a:solidFill>
                <a:latin typeface="Epilogue"/>
                <a:ea typeface="Epilogue"/>
                <a:cs typeface="Epilogue"/>
                <a:sym typeface="Epilogue"/>
              </a:rPr>
              <a:t>FireFinder</a:t>
            </a:r>
            <a:r>
              <a:rPr b="1" lang="en" sz="3600">
                <a:solidFill>
                  <a:srgbClr val="27211E"/>
                </a:solidFill>
                <a:latin typeface="Epilogue"/>
                <a:ea typeface="Epilogue"/>
                <a:cs typeface="Epilogue"/>
                <a:sym typeface="Epilogue"/>
              </a:rPr>
              <a:t> </a:t>
            </a:r>
            <a:endParaRPr b="1" sz="3600">
              <a:solidFill>
                <a:srgbClr val="27211E"/>
              </a:solidFill>
              <a:latin typeface="Epilogue"/>
              <a:ea typeface="Epilogue"/>
              <a:cs typeface="Epilogue"/>
              <a:sym typeface="Epilogue"/>
            </a:endParaRPr>
          </a:p>
          <a:p>
            <a:pPr indent="0" lvl="0" marL="0" rtl="0" algn="ctr">
              <a:spcBef>
                <a:spcPts val="0"/>
              </a:spcBef>
              <a:spcAft>
                <a:spcPts val="0"/>
              </a:spcAft>
              <a:buNone/>
            </a:pPr>
            <a:r>
              <a:rPr b="1" lang="en" sz="2400">
                <a:solidFill>
                  <a:srgbClr val="27211E"/>
                </a:solidFill>
                <a:latin typeface="Epilogue"/>
                <a:ea typeface="Epilogue"/>
                <a:cs typeface="Epilogue"/>
                <a:sym typeface="Epilogue"/>
              </a:rPr>
              <a:t>A Feature-Centric Pipeline for Robust Fire Detection in Images</a:t>
            </a:r>
            <a:endParaRPr b="1" sz="2400">
              <a:solidFill>
                <a:srgbClr val="27211E"/>
              </a:solidFill>
              <a:latin typeface="Epilogue"/>
              <a:ea typeface="Epilogue"/>
              <a:cs typeface="Epilogue"/>
              <a:sym typeface="Epilog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3" name="Shape 10003"/>
        <p:cNvGrpSpPr/>
        <p:nvPr/>
      </p:nvGrpSpPr>
      <p:grpSpPr>
        <a:xfrm>
          <a:off x="0" y="0"/>
          <a:ext cx="0" cy="0"/>
          <a:chOff x="0" y="0"/>
          <a:chExt cx="0" cy="0"/>
        </a:xfrm>
      </p:grpSpPr>
      <p:sp>
        <p:nvSpPr>
          <p:cNvPr id="10004" name="Google Shape;10004;p374"/>
          <p:cNvSpPr txBox="1"/>
          <p:nvPr>
            <p:ph type="title"/>
          </p:nvPr>
        </p:nvSpPr>
        <p:spPr>
          <a:xfrm>
            <a:off x="720000" y="1269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Best Color Channels</a:t>
            </a:r>
            <a:endParaRPr/>
          </a:p>
        </p:txBody>
      </p:sp>
      <p:pic>
        <p:nvPicPr>
          <p:cNvPr id="10005" name="Google Shape;10005;p374" title="color_channels_boxplot.jpg"/>
          <p:cNvPicPr preferRelativeResize="0"/>
          <p:nvPr/>
        </p:nvPicPr>
        <p:blipFill>
          <a:blip r:embed="rId3">
            <a:alphaModFix/>
          </a:blip>
          <a:stretch>
            <a:fillRect/>
          </a:stretch>
        </p:blipFill>
        <p:spPr>
          <a:xfrm>
            <a:off x="1060988" y="699676"/>
            <a:ext cx="7022024" cy="3744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9" name="Shape 10009"/>
        <p:cNvGrpSpPr/>
        <p:nvPr/>
      </p:nvGrpSpPr>
      <p:grpSpPr>
        <a:xfrm>
          <a:off x="0" y="0"/>
          <a:ext cx="0" cy="0"/>
          <a:chOff x="0" y="0"/>
          <a:chExt cx="0" cy="0"/>
        </a:xfrm>
      </p:grpSpPr>
      <p:sp>
        <p:nvSpPr>
          <p:cNvPr id="10010" name="Google Shape;10010;p375"/>
          <p:cNvSpPr txBox="1"/>
          <p:nvPr>
            <p:ph type="title"/>
          </p:nvPr>
        </p:nvSpPr>
        <p:spPr>
          <a:xfrm>
            <a:off x="720000" y="1269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Best Color Channels</a:t>
            </a:r>
            <a:endParaRPr/>
          </a:p>
        </p:txBody>
      </p:sp>
      <p:pic>
        <p:nvPicPr>
          <p:cNvPr id="10011" name="Google Shape;10011;p375" title="color_channels_dens.jpg"/>
          <p:cNvPicPr preferRelativeResize="0"/>
          <p:nvPr/>
        </p:nvPicPr>
        <p:blipFill>
          <a:blip r:embed="rId3">
            <a:alphaModFix/>
          </a:blip>
          <a:stretch>
            <a:fillRect/>
          </a:stretch>
        </p:blipFill>
        <p:spPr>
          <a:xfrm>
            <a:off x="1058613" y="699675"/>
            <a:ext cx="7026775" cy="3952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5" name="Shape 10015"/>
        <p:cNvGrpSpPr/>
        <p:nvPr/>
      </p:nvGrpSpPr>
      <p:grpSpPr>
        <a:xfrm>
          <a:off x="0" y="0"/>
          <a:ext cx="0" cy="0"/>
          <a:chOff x="0" y="0"/>
          <a:chExt cx="0" cy="0"/>
        </a:xfrm>
      </p:grpSpPr>
      <p:sp>
        <p:nvSpPr>
          <p:cNvPr id="10016" name="Google Shape;10016;p3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Best Gabor Features</a:t>
            </a:r>
            <a:endParaRPr/>
          </a:p>
        </p:txBody>
      </p:sp>
      <p:pic>
        <p:nvPicPr>
          <p:cNvPr id="10017" name="Google Shape;10017;p376"/>
          <p:cNvPicPr preferRelativeResize="0"/>
          <p:nvPr/>
        </p:nvPicPr>
        <p:blipFill>
          <a:blip r:embed="rId3">
            <a:alphaModFix/>
          </a:blip>
          <a:stretch>
            <a:fillRect/>
          </a:stretch>
        </p:blipFill>
        <p:spPr>
          <a:xfrm>
            <a:off x="1494525" y="1017714"/>
            <a:ext cx="6154941" cy="3304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1" name="Shape 10021"/>
        <p:cNvGrpSpPr/>
        <p:nvPr/>
      </p:nvGrpSpPr>
      <p:grpSpPr>
        <a:xfrm>
          <a:off x="0" y="0"/>
          <a:ext cx="0" cy="0"/>
          <a:chOff x="0" y="0"/>
          <a:chExt cx="0" cy="0"/>
        </a:xfrm>
      </p:grpSpPr>
      <p:sp>
        <p:nvSpPr>
          <p:cNvPr id="10022" name="Google Shape;10022;p377"/>
          <p:cNvSpPr txBox="1"/>
          <p:nvPr>
            <p:ph type="title"/>
          </p:nvPr>
        </p:nvSpPr>
        <p:spPr>
          <a:xfrm>
            <a:off x="720000" y="67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Best Gabor Features</a:t>
            </a:r>
            <a:endParaRPr/>
          </a:p>
        </p:txBody>
      </p:sp>
      <p:pic>
        <p:nvPicPr>
          <p:cNvPr id="10023" name="Google Shape;10023;p377"/>
          <p:cNvPicPr preferRelativeResize="0"/>
          <p:nvPr/>
        </p:nvPicPr>
        <p:blipFill>
          <a:blip r:embed="rId3">
            <a:alphaModFix/>
          </a:blip>
          <a:stretch>
            <a:fillRect/>
          </a:stretch>
        </p:blipFill>
        <p:spPr>
          <a:xfrm>
            <a:off x="2597125" y="639875"/>
            <a:ext cx="3949749" cy="3949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7" name="Shape 10027"/>
        <p:cNvGrpSpPr/>
        <p:nvPr/>
      </p:nvGrpSpPr>
      <p:grpSpPr>
        <a:xfrm>
          <a:off x="0" y="0"/>
          <a:ext cx="0" cy="0"/>
          <a:chOff x="0" y="0"/>
          <a:chExt cx="0" cy="0"/>
        </a:xfrm>
      </p:grpSpPr>
      <p:sp>
        <p:nvSpPr>
          <p:cNvPr id="10028" name="Google Shape;10028;p378"/>
          <p:cNvSpPr txBox="1"/>
          <p:nvPr>
            <p:ph type="title"/>
          </p:nvPr>
        </p:nvSpPr>
        <p:spPr>
          <a:xfrm>
            <a:off x="903145" y="-12"/>
            <a:ext cx="2759700" cy="108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Dataset</a:t>
            </a:r>
            <a:endParaRPr/>
          </a:p>
        </p:txBody>
      </p:sp>
      <p:sp>
        <p:nvSpPr>
          <p:cNvPr id="10029" name="Google Shape;10029;p378"/>
          <p:cNvSpPr txBox="1"/>
          <p:nvPr>
            <p:ph idx="1" type="subTitle"/>
          </p:nvPr>
        </p:nvSpPr>
        <p:spPr>
          <a:xfrm>
            <a:off x="903148" y="1005175"/>
            <a:ext cx="7201500" cy="97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226 diverse real-world images (fire/non-fire) </a:t>
            </a:r>
            <a:r>
              <a:rPr lang="en" sz="1800"/>
              <a:t>including</a:t>
            </a:r>
            <a:r>
              <a:rPr lang="en" sz="1800"/>
              <a:t> challenging negatives</a:t>
            </a:r>
            <a:endParaRPr sz="1800"/>
          </a:p>
          <a:p>
            <a:pPr indent="-342900" lvl="0" marL="457200" rtl="0" algn="l">
              <a:spcBef>
                <a:spcPts val="0"/>
              </a:spcBef>
              <a:spcAft>
                <a:spcPts val="0"/>
              </a:spcAft>
              <a:buSzPts val="1800"/>
              <a:buChar char="●"/>
            </a:pPr>
            <a:r>
              <a:rPr b="1" lang="en" sz="1800"/>
              <a:t>Processing: </a:t>
            </a:r>
            <a:endParaRPr b="1" sz="1800"/>
          </a:p>
          <a:p>
            <a:pPr indent="-342900" lvl="1" marL="914400" rtl="0" algn="l">
              <a:spcBef>
                <a:spcPts val="0"/>
              </a:spcBef>
              <a:spcAft>
                <a:spcPts val="0"/>
              </a:spcAft>
              <a:buSzPts val="1800"/>
              <a:buChar char="○"/>
            </a:pPr>
            <a:r>
              <a:rPr lang="en" sz="1800"/>
              <a:t>80/20 training/testing split</a:t>
            </a:r>
            <a:endParaRPr sz="1800"/>
          </a:p>
          <a:p>
            <a:pPr indent="-342900" lvl="1" marL="914400" rtl="0" algn="l">
              <a:spcBef>
                <a:spcPts val="0"/>
              </a:spcBef>
              <a:spcAft>
                <a:spcPts val="0"/>
              </a:spcAft>
              <a:buSzPts val="1800"/>
              <a:buChar char="○"/>
            </a:pPr>
            <a:r>
              <a:rPr lang="en" sz="1800"/>
              <a:t>Balanced training set by undersampling non-fire pixels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030" name="Google Shape;10030;p378" title="fire051.png"/>
          <p:cNvPicPr preferRelativeResize="0"/>
          <p:nvPr/>
        </p:nvPicPr>
        <p:blipFill>
          <a:blip r:embed="rId3">
            <a:alphaModFix/>
          </a:blip>
          <a:stretch>
            <a:fillRect/>
          </a:stretch>
        </p:blipFill>
        <p:spPr>
          <a:xfrm>
            <a:off x="947125" y="2714625"/>
            <a:ext cx="2956150" cy="1971725"/>
          </a:xfrm>
          <a:prstGeom prst="rect">
            <a:avLst/>
          </a:prstGeom>
          <a:noFill/>
          <a:ln>
            <a:noFill/>
          </a:ln>
        </p:spPr>
      </p:pic>
      <p:pic>
        <p:nvPicPr>
          <p:cNvPr id="10031" name="Google Shape;10031;p378"/>
          <p:cNvPicPr preferRelativeResize="0"/>
          <p:nvPr/>
        </p:nvPicPr>
        <p:blipFill>
          <a:blip r:embed="rId4">
            <a:alphaModFix/>
          </a:blip>
          <a:stretch>
            <a:fillRect/>
          </a:stretch>
        </p:blipFill>
        <p:spPr>
          <a:xfrm>
            <a:off x="4953999" y="2714625"/>
            <a:ext cx="3319674" cy="2207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5" name="Shape 10035"/>
        <p:cNvGrpSpPr/>
        <p:nvPr/>
      </p:nvGrpSpPr>
      <p:grpSpPr>
        <a:xfrm>
          <a:off x="0" y="0"/>
          <a:ext cx="0" cy="0"/>
          <a:chOff x="0" y="0"/>
          <a:chExt cx="0" cy="0"/>
        </a:xfrm>
      </p:grpSpPr>
      <p:grpSp>
        <p:nvGrpSpPr>
          <p:cNvPr id="10036" name="Google Shape;10036;p379"/>
          <p:cNvGrpSpPr/>
          <p:nvPr/>
        </p:nvGrpSpPr>
        <p:grpSpPr>
          <a:xfrm>
            <a:off x="4760575" y="1620850"/>
            <a:ext cx="4695200" cy="4336650"/>
            <a:chOff x="1600900" y="2381050"/>
            <a:chExt cx="4695200" cy="4336650"/>
          </a:xfrm>
        </p:grpSpPr>
        <p:sp>
          <p:nvSpPr>
            <p:cNvPr id="10037" name="Google Shape;10037;p379"/>
            <p:cNvSpPr/>
            <p:nvPr/>
          </p:nvSpPr>
          <p:spPr>
            <a:xfrm>
              <a:off x="1600900" y="2381050"/>
              <a:ext cx="4695200" cy="4336650"/>
            </a:xfrm>
            <a:custGeom>
              <a:rect b="b" l="l" r="r" t="t"/>
              <a:pathLst>
                <a:path extrusionOk="0" h="173466" w="187808">
                  <a:moveTo>
                    <a:pt x="57490" y="1"/>
                  </a:moveTo>
                  <a:lnTo>
                    <a:pt x="57490" y="1"/>
                  </a:lnTo>
                  <a:cubicBezTo>
                    <a:pt x="55521" y="1413"/>
                    <a:pt x="53710" y="3601"/>
                    <a:pt x="54904" y="6466"/>
                  </a:cubicBezTo>
                  <a:cubicBezTo>
                    <a:pt x="61329" y="21684"/>
                    <a:pt x="53591" y="21942"/>
                    <a:pt x="51721" y="27711"/>
                  </a:cubicBezTo>
                  <a:cubicBezTo>
                    <a:pt x="51244" y="29164"/>
                    <a:pt x="50925" y="30059"/>
                    <a:pt x="50607" y="30397"/>
                  </a:cubicBezTo>
                  <a:cubicBezTo>
                    <a:pt x="50607" y="30397"/>
                    <a:pt x="46450" y="36902"/>
                    <a:pt x="46012" y="41795"/>
                  </a:cubicBezTo>
                  <a:cubicBezTo>
                    <a:pt x="45924" y="42744"/>
                    <a:pt x="45792" y="43141"/>
                    <a:pt x="45646" y="43141"/>
                  </a:cubicBezTo>
                  <a:cubicBezTo>
                    <a:pt x="45039" y="43141"/>
                    <a:pt x="44204" y="36208"/>
                    <a:pt x="45375" y="33639"/>
                  </a:cubicBezTo>
                  <a:lnTo>
                    <a:pt x="45375" y="33639"/>
                  </a:lnTo>
                  <a:cubicBezTo>
                    <a:pt x="45375" y="33640"/>
                    <a:pt x="42948" y="36723"/>
                    <a:pt x="41297" y="43387"/>
                  </a:cubicBezTo>
                  <a:cubicBezTo>
                    <a:pt x="41006" y="44566"/>
                    <a:pt x="40601" y="45034"/>
                    <a:pt x="40142" y="45034"/>
                  </a:cubicBezTo>
                  <a:cubicBezTo>
                    <a:pt x="38381" y="45034"/>
                    <a:pt x="35827" y="38135"/>
                    <a:pt x="35827" y="38135"/>
                  </a:cubicBezTo>
                  <a:cubicBezTo>
                    <a:pt x="33241" y="43009"/>
                    <a:pt x="34733" y="45794"/>
                    <a:pt x="34434" y="51125"/>
                  </a:cubicBezTo>
                  <a:cubicBezTo>
                    <a:pt x="34136" y="56436"/>
                    <a:pt x="34613" y="59182"/>
                    <a:pt x="32624" y="60136"/>
                  </a:cubicBezTo>
                  <a:cubicBezTo>
                    <a:pt x="32485" y="60204"/>
                    <a:pt x="32345" y="60236"/>
                    <a:pt x="32207" y="60236"/>
                  </a:cubicBezTo>
                  <a:cubicBezTo>
                    <a:pt x="30355" y="60236"/>
                    <a:pt x="28741" y="54432"/>
                    <a:pt x="30555" y="50230"/>
                  </a:cubicBezTo>
                  <a:cubicBezTo>
                    <a:pt x="32525" y="45694"/>
                    <a:pt x="29799" y="42233"/>
                    <a:pt x="29799" y="42233"/>
                  </a:cubicBezTo>
                  <a:cubicBezTo>
                    <a:pt x="29799" y="42233"/>
                    <a:pt x="28456" y="44313"/>
                    <a:pt x="26902" y="44313"/>
                  </a:cubicBezTo>
                  <a:cubicBezTo>
                    <a:pt x="26632" y="44313"/>
                    <a:pt x="26356" y="44250"/>
                    <a:pt x="26080" y="44103"/>
                  </a:cubicBezTo>
                  <a:cubicBezTo>
                    <a:pt x="24230" y="43108"/>
                    <a:pt x="28526" y="36564"/>
                    <a:pt x="28526" y="36564"/>
                  </a:cubicBezTo>
                  <a:lnTo>
                    <a:pt x="28526" y="36564"/>
                  </a:lnTo>
                  <a:cubicBezTo>
                    <a:pt x="28526" y="36564"/>
                    <a:pt x="26278" y="39011"/>
                    <a:pt x="22578" y="41636"/>
                  </a:cubicBezTo>
                  <a:cubicBezTo>
                    <a:pt x="18878" y="44282"/>
                    <a:pt x="21962" y="47047"/>
                    <a:pt x="20987" y="51782"/>
                  </a:cubicBezTo>
                  <a:cubicBezTo>
                    <a:pt x="20748" y="52975"/>
                    <a:pt x="20569" y="53731"/>
                    <a:pt x="20311" y="54049"/>
                  </a:cubicBezTo>
                  <a:cubicBezTo>
                    <a:pt x="20311" y="54049"/>
                    <a:pt x="18122" y="60276"/>
                    <a:pt x="18361" y="64115"/>
                  </a:cubicBezTo>
                  <a:cubicBezTo>
                    <a:pt x="18403" y="64854"/>
                    <a:pt x="18310" y="65165"/>
                    <a:pt x="18139" y="65165"/>
                  </a:cubicBezTo>
                  <a:cubicBezTo>
                    <a:pt x="17414" y="65165"/>
                    <a:pt x="15277" y="59557"/>
                    <a:pt x="16034" y="57352"/>
                  </a:cubicBezTo>
                  <a:lnTo>
                    <a:pt x="16034" y="57352"/>
                  </a:lnTo>
                  <a:cubicBezTo>
                    <a:pt x="16033" y="57352"/>
                    <a:pt x="11836" y="60276"/>
                    <a:pt x="13607" y="65547"/>
                  </a:cubicBezTo>
                  <a:cubicBezTo>
                    <a:pt x="14295" y="67621"/>
                    <a:pt x="14087" y="68292"/>
                    <a:pt x="13451" y="68292"/>
                  </a:cubicBezTo>
                  <a:cubicBezTo>
                    <a:pt x="12579" y="68292"/>
                    <a:pt x="10904" y="67035"/>
                    <a:pt x="9628" y="66403"/>
                  </a:cubicBezTo>
                  <a:lnTo>
                    <a:pt x="9628" y="66403"/>
                  </a:lnTo>
                  <a:cubicBezTo>
                    <a:pt x="10802" y="69068"/>
                    <a:pt x="11120" y="74599"/>
                    <a:pt x="11518" y="85480"/>
                  </a:cubicBezTo>
                  <a:cubicBezTo>
                    <a:pt x="11553" y="86523"/>
                    <a:pt x="11250" y="86893"/>
                    <a:pt x="10803" y="86893"/>
                  </a:cubicBezTo>
                  <a:cubicBezTo>
                    <a:pt x="9706" y="86893"/>
                    <a:pt x="7739" y="84664"/>
                    <a:pt x="7738" y="84664"/>
                  </a:cubicBezTo>
                  <a:lnTo>
                    <a:pt x="7738" y="84664"/>
                  </a:lnTo>
                  <a:cubicBezTo>
                    <a:pt x="7738" y="84664"/>
                    <a:pt x="6386" y="89916"/>
                    <a:pt x="10265" y="94630"/>
                  </a:cubicBezTo>
                  <a:cubicBezTo>
                    <a:pt x="14060" y="99262"/>
                    <a:pt x="14713" y="107474"/>
                    <a:pt x="12467" y="107474"/>
                  </a:cubicBezTo>
                  <a:cubicBezTo>
                    <a:pt x="12418" y="107474"/>
                    <a:pt x="12366" y="107469"/>
                    <a:pt x="12314" y="107461"/>
                  </a:cubicBezTo>
                  <a:cubicBezTo>
                    <a:pt x="9847" y="107063"/>
                    <a:pt x="9211" y="103562"/>
                    <a:pt x="6684" y="97256"/>
                  </a:cubicBezTo>
                  <a:cubicBezTo>
                    <a:pt x="4158" y="90930"/>
                    <a:pt x="4237" y="95804"/>
                    <a:pt x="1711" y="90612"/>
                  </a:cubicBezTo>
                  <a:cubicBezTo>
                    <a:pt x="1711" y="90612"/>
                    <a:pt x="657" y="91527"/>
                    <a:pt x="318" y="96759"/>
                  </a:cubicBezTo>
                  <a:cubicBezTo>
                    <a:pt x="0" y="101971"/>
                    <a:pt x="4536" y="101195"/>
                    <a:pt x="4755" y="107163"/>
                  </a:cubicBezTo>
                  <a:cubicBezTo>
                    <a:pt x="4973" y="113171"/>
                    <a:pt x="895" y="113111"/>
                    <a:pt x="2069" y="117268"/>
                  </a:cubicBezTo>
                  <a:cubicBezTo>
                    <a:pt x="14522" y="162146"/>
                    <a:pt x="35111" y="170501"/>
                    <a:pt x="36563" y="173465"/>
                  </a:cubicBezTo>
                  <a:lnTo>
                    <a:pt x="109330" y="165150"/>
                  </a:lnTo>
                  <a:lnTo>
                    <a:pt x="107719" y="151205"/>
                  </a:lnTo>
                  <a:lnTo>
                    <a:pt x="107719" y="151205"/>
                  </a:lnTo>
                  <a:cubicBezTo>
                    <a:pt x="112314" y="154766"/>
                    <a:pt x="115497" y="156258"/>
                    <a:pt x="116094" y="157273"/>
                  </a:cubicBezTo>
                  <a:lnTo>
                    <a:pt x="187807" y="142472"/>
                  </a:lnTo>
                  <a:lnTo>
                    <a:pt x="173325" y="73584"/>
                  </a:lnTo>
                  <a:cubicBezTo>
                    <a:pt x="173325" y="73584"/>
                    <a:pt x="172436" y="73915"/>
                    <a:pt x="170949" y="73915"/>
                  </a:cubicBezTo>
                  <a:cubicBezTo>
                    <a:pt x="167347" y="73915"/>
                    <a:pt x="160240" y="71971"/>
                    <a:pt x="153791" y="58664"/>
                  </a:cubicBezTo>
                  <a:cubicBezTo>
                    <a:pt x="151702" y="54348"/>
                    <a:pt x="150667" y="49613"/>
                    <a:pt x="150548" y="44839"/>
                  </a:cubicBezTo>
                  <a:cubicBezTo>
                    <a:pt x="150488" y="43069"/>
                    <a:pt x="150250" y="41099"/>
                    <a:pt x="149494" y="39329"/>
                  </a:cubicBezTo>
                  <a:cubicBezTo>
                    <a:pt x="147843" y="35430"/>
                    <a:pt x="145177" y="34256"/>
                    <a:pt x="143705" y="28447"/>
                  </a:cubicBezTo>
                  <a:cubicBezTo>
                    <a:pt x="142213" y="22619"/>
                    <a:pt x="145635" y="22858"/>
                    <a:pt x="143824" y="17904"/>
                  </a:cubicBezTo>
                  <a:cubicBezTo>
                    <a:pt x="142034" y="12951"/>
                    <a:pt x="137877" y="7859"/>
                    <a:pt x="137876" y="7858"/>
                  </a:cubicBezTo>
                  <a:lnTo>
                    <a:pt x="137876" y="7858"/>
                  </a:lnTo>
                  <a:cubicBezTo>
                    <a:pt x="136941" y="13468"/>
                    <a:pt x="138016" y="12613"/>
                    <a:pt x="134236" y="16651"/>
                  </a:cubicBezTo>
                  <a:cubicBezTo>
                    <a:pt x="129621" y="21584"/>
                    <a:pt x="137618" y="30278"/>
                    <a:pt x="135330" y="31173"/>
                  </a:cubicBezTo>
                  <a:cubicBezTo>
                    <a:pt x="135101" y="31261"/>
                    <a:pt x="134872" y="31303"/>
                    <a:pt x="134643" y="31303"/>
                  </a:cubicBezTo>
                  <a:cubicBezTo>
                    <a:pt x="129172" y="31303"/>
                    <a:pt x="123912" y="7202"/>
                    <a:pt x="123912" y="7202"/>
                  </a:cubicBezTo>
                  <a:cubicBezTo>
                    <a:pt x="123225" y="10837"/>
                    <a:pt x="122095" y="11776"/>
                    <a:pt x="120919" y="11776"/>
                  </a:cubicBezTo>
                  <a:cubicBezTo>
                    <a:pt x="119662" y="11776"/>
                    <a:pt x="118353" y="10704"/>
                    <a:pt x="117478" y="10704"/>
                  </a:cubicBezTo>
                  <a:cubicBezTo>
                    <a:pt x="117249" y="10704"/>
                    <a:pt x="117050" y="10777"/>
                    <a:pt x="116890" y="10962"/>
                  </a:cubicBezTo>
                  <a:cubicBezTo>
                    <a:pt x="115358" y="12732"/>
                    <a:pt x="114682" y="15119"/>
                    <a:pt x="115099" y="17427"/>
                  </a:cubicBezTo>
                  <a:cubicBezTo>
                    <a:pt x="115557" y="19953"/>
                    <a:pt x="115736" y="23554"/>
                    <a:pt x="114085" y="26180"/>
                  </a:cubicBezTo>
                  <a:cubicBezTo>
                    <a:pt x="113634" y="26897"/>
                    <a:pt x="113240" y="27205"/>
                    <a:pt x="112902" y="27205"/>
                  </a:cubicBezTo>
                  <a:cubicBezTo>
                    <a:pt x="111274" y="27205"/>
                    <a:pt x="110961" y="20062"/>
                    <a:pt x="111916" y="17327"/>
                  </a:cubicBezTo>
                  <a:lnTo>
                    <a:pt x="111916" y="17327"/>
                  </a:lnTo>
                  <a:cubicBezTo>
                    <a:pt x="111916" y="17328"/>
                    <a:pt x="104894" y="21724"/>
                    <a:pt x="108773" y="27393"/>
                  </a:cubicBezTo>
                  <a:cubicBezTo>
                    <a:pt x="112652" y="33062"/>
                    <a:pt x="114065" y="32784"/>
                    <a:pt x="112354" y="37916"/>
                  </a:cubicBezTo>
                  <a:cubicBezTo>
                    <a:pt x="111698" y="39886"/>
                    <a:pt x="112314" y="43765"/>
                    <a:pt x="112454" y="46888"/>
                  </a:cubicBezTo>
                  <a:cubicBezTo>
                    <a:pt x="110802" y="45674"/>
                    <a:pt x="109430" y="45376"/>
                    <a:pt x="107878" y="41974"/>
                  </a:cubicBezTo>
                  <a:cubicBezTo>
                    <a:pt x="105889" y="37697"/>
                    <a:pt x="109927" y="36623"/>
                    <a:pt x="107779" y="33102"/>
                  </a:cubicBezTo>
                  <a:cubicBezTo>
                    <a:pt x="105610" y="29561"/>
                    <a:pt x="104357" y="29283"/>
                    <a:pt x="104357" y="29283"/>
                  </a:cubicBezTo>
                  <a:cubicBezTo>
                    <a:pt x="104158" y="33818"/>
                    <a:pt x="102448" y="30377"/>
                    <a:pt x="102627" y="35708"/>
                  </a:cubicBezTo>
                  <a:cubicBezTo>
                    <a:pt x="102825" y="41020"/>
                    <a:pt x="103562" y="43705"/>
                    <a:pt x="101652" y="44859"/>
                  </a:cubicBezTo>
                  <a:cubicBezTo>
                    <a:pt x="101496" y="44951"/>
                    <a:pt x="101335" y="44995"/>
                    <a:pt x="101173" y="44995"/>
                  </a:cubicBezTo>
                  <a:cubicBezTo>
                    <a:pt x="99347" y="44995"/>
                    <a:pt x="97280" y="39444"/>
                    <a:pt x="98668" y="35151"/>
                  </a:cubicBezTo>
                  <a:cubicBezTo>
                    <a:pt x="100180" y="30457"/>
                    <a:pt x="97156" y="27274"/>
                    <a:pt x="97156" y="27274"/>
                  </a:cubicBezTo>
                  <a:cubicBezTo>
                    <a:pt x="97156" y="27274"/>
                    <a:pt x="95938" y="29602"/>
                    <a:pt x="94302" y="29602"/>
                  </a:cubicBezTo>
                  <a:cubicBezTo>
                    <a:pt x="94080" y="29602"/>
                    <a:pt x="93851" y="29559"/>
                    <a:pt x="93615" y="29462"/>
                  </a:cubicBezTo>
                  <a:cubicBezTo>
                    <a:pt x="91686" y="28626"/>
                    <a:pt x="96937" y="23713"/>
                    <a:pt x="96937" y="23713"/>
                  </a:cubicBezTo>
                  <a:lnTo>
                    <a:pt x="96937" y="23713"/>
                  </a:lnTo>
                  <a:cubicBezTo>
                    <a:pt x="96937" y="23713"/>
                    <a:pt x="93317" y="24369"/>
                    <a:pt x="89895" y="27333"/>
                  </a:cubicBezTo>
                  <a:cubicBezTo>
                    <a:pt x="86434" y="30278"/>
                    <a:pt x="89776" y="32744"/>
                    <a:pt x="89239" y="37578"/>
                  </a:cubicBezTo>
                  <a:cubicBezTo>
                    <a:pt x="89119" y="38772"/>
                    <a:pt x="89000" y="39528"/>
                    <a:pt x="88801" y="39886"/>
                  </a:cubicBezTo>
                  <a:cubicBezTo>
                    <a:pt x="88801" y="39886"/>
                    <a:pt x="87210" y="46271"/>
                    <a:pt x="87787" y="50111"/>
                  </a:cubicBezTo>
                  <a:cubicBezTo>
                    <a:pt x="87895" y="50853"/>
                    <a:pt x="87824" y="51165"/>
                    <a:pt x="87645" y="51165"/>
                  </a:cubicBezTo>
                  <a:cubicBezTo>
                    <a:pt x="86903" y="51165"/>
                    <a:pt x="84298" y="45813"/>
                    <a:pt x="84843" y="43586"/>
                  </a:cubicBezTo>
                  <a:lnTo>
                    <a:pt x="84843" y="43586"/>
                  </a:lnTo>
                  <a:cubicBezTo>
                    <a:pt x="84842" y="43586"/>
                    <a:pt x="79054" y="48221"/>
                    <a:pt x="83172" y="51941"/>
                  </a:cubicBezTo>
                  <a:cubicBezTo>
                    <a:pt x="84823" y="53433"/>
                    <a:pt x="88085" y="54944"/>
                    <a:pt x="88682" y="57272"/>
                  </a:cubicBezTo>
                  <a:cubicBezTo>
                    <a:pt x="89100" y="58923"/>
                    <a:pt x="88383" y="61270"/>
                    <a:pt x="88224" y="62981"/>
                  </a:cubicBezTo>
                  <a:cubicBezTo>
                    <a:pt x="88045" y="65090"/>
                    <a:pt x="87787" y="67318"/>
                    <a:pt x="87946" y="69426"/>
                  </a:cubicBezTo>
                  <a:cubicBezTo>
                    <a:pt x="88025" y="70302"/>
                    <a:pt x="88145" y="71197"/>
                    <a:pt x="88284" y="72032"/>
                  </a:cubicBezTo>
                  <a:cubicBezTo>
                    <a:pt x="88344" y="72530"/>
                    <a:pt x="88443" y="74638"/>
                    <a:pt x="88841" y="74917"/>
                  </a:cubicBezTo>
                  <a:cubicBezTo>
                    <a:pt x="85598" y="72649"/>
                    <a:pt x="82535" y="71913"/>
                    <a:pt x="83808" y="60654"/>
                  </a:cubicBezTo>
                  <a:cubicBezTo>
                    <a:pt x="83947" y="59420"/>
                    <a:pt x="81958" y="56496"/>
                    <a:pt x="79571" y="55641"/>
                  </a:cubicBezTo>
                  <a:cubicBezTo>
                    <a:pt x="77383" y="54885"/>
                    <a:pt x="75712" y="53055"/>
                    <a:pt x="75195" y="50807"/>
                  </a:cubicBezTo>
                  <a:lnTo>
                    <a:pt x="75195" y="50747"/>
                  </a:lnTo>
                  <a:cubicBezTo>
                    <a:pt x="75155" y="49932"/>
                    <a:pt x="75016" y="49275"/>
                    <a:pt x="74856" y="48877"/>
                  </a:cubicBezTo>
                  <a:cubicBezTo>
                    <a:pt x="73066" y="45058"/>
                    <a:pt x="71176" y="45297"/>
                    <a:pt x="70241" y="39349"/>
                  </a:cubicBezTo>
                  <a:cubicBezTo>
                    <a:pt x="69306" y="33440"/>
                    <a:pt x="73902" y="33460"/>
                    <a:pt x="72589" y="28388"/>
                  </a:cubicBezTo>
                  <a:cubicBezTo>
                    <a:pt x="71236" y="23315"/>
                    <a:pt x="70022" y="22579"/>
                    <a:pt x="70022" y="22579"/>
                  </a:cubicBezTo>
                  <a:cubicBezTo>
                    <a:pt x="68550" y="28089"/>
                    <a:pt x="67695" y="23295"/>
                    <a:pt x="66422" y="29880"/>
                  </a:cubicBezTo>
                  <a:cubicBezTo>
                    <a:pt x="65149" y="36504"/>
                    <a:pt x="66641" y="38314"/>
                    <a:pt x="64313" y="39090"/>
                  </a:cubicBezTo>
                  <a:cubicBezTo>
                    <a:pt x="64162" y="39139"/>
                    <a:pt x="64019" y="39162"/>
                    <a:pt x="63884" y="39162"/>
                  </a:cubicBezTo>
                  <a:cubicBezTo>
                    <a:pt x="61926" y="39162"/>
                    <a:pt x="61734" y="34195"/>
                    <a:pt x="64433" y="29263"/>
                  </a:cubicBezTo>
                  <a:cubicBezTo>
                    <a:pt x="67337" y="23991"/>
                    <a:pt x="62921" y="17646"/>
                    <a:pt x="62921" y="17646"/>
                  </a:cubicBezTo>
                  <a:cubicBezTo>
                    <a:pt x="62921" y="17646"/>
                    <a:pt x="61790" y="18840"/>
                    <a:pt x="60755" y="18840"/>
                  </a:cubicBezTo>
                  <a:cubicBezTo>
                    <a:pt x="60148" y="18840"/>
                    <a:pt x="59574" y="18429"/>
                    <a:pt x="59280" y="17128"/>
                  </a:cubicBezTo>
                  <a:cubicBezTo>
                    <a:pt x="56853" y="6366"/>
                    <a:pt x="56853" y="2786"/>
                    <a:pt x="57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379"/>
            <p:cNvSpPr/>
            <p:nvPr/>
          </p:nvSpPr>
          <p:spPr>
            <a:xfrm>
              <a:off x="2891925" y="3989375"/>
              <a:ext cx="2016650" cy="2416100"/>
            </a:xfrm>
            <a:custGeom>
              <a:rect b="b" l="l" r="r" t="t"/>
              <a:pathLst>
                <a:path extrusionOk="0" h="96644" w="80666">
                  <a:moveTo>
                    <a:pt x="4576" y="1"/>
                  </a:moveTo>
                  <a:lnTo>
                    <a:pt x="4576" y="1"/>
                  </a:lnTo>
                  <a:cubicBezTo>
                    <a:pt x="4974" y="558"/>
                    <a:pt x="8117" y="5074"/>
                    <a:pt x="9191" y="9251"/>
                  </a:cubicBezTo>
                  <a:cubicBezTo>
                    <a:pt x="10325" y="13727"/>
                    <a:pt x="12792" y="14264"/>
                    <a:pt x="12792" y="14264"/>
                  </a:cubicBezTo>
                  <a:cubicBezTo>
                    <a:pt x="12792" y="14264"/>
                    <a:pt x="9907" y="2408"/>
                    <a:pt x="7540" y="1692"/>
                  </a:cubicBezTo>
                  <a:cubicBezTo>
                    <a:pt x="5511" y="1095"/>
                    <a:pt x="4755" y="220"/>
                    <a:pt x="4576" y="1"/>
                  </a:cubicBezTo>
                  <a:close/>
                  <a:moveTo>
                    <a:pt x="33699" y="10086"/>
                  </a:moveTo>
                  <a:cubicBezTo>
                    <a:pt x="33699" y="10087"/>
                    <a:pt x="34654" y="13150"/>
                    <a:pt x="34713" y="17765"/>
                  </a:cubicBezTo>
                  <a:cubicBezTo>
                    <a:pt x="34793" y="22400"/>
                    <a:pt x="38990" y="24190"/>
                    <a:pt x="38990" y="24190"/>
                  </a:cubicBezTo>
                  <a:cubicBezTo>
                    <a:pt x="39328" y="19735"/>
                    <a:pt x="33699" y="10087"/>
                    <a:pt x="33699" y="10086"/>
                  </a:cubicBezTo>
                  <a:close/>
                  <a:moveTo>
                    <a:pt x="5252" y="9629"/>
                  </a:moveTo>
                  <a:cubicBezTo>
                    <a:pt x="5252" y="9629"/>
                    <a:pt x="4576" y="15637"/>
                    <a:pt x="2288" y="23653"/>
                  </a:cubicBezTo>
                  <a:cubicBezTo>
                    <a:pt x="1" y="31670"/>
                    <a:pt x="6028" y="31789"/>
                    <a:pt x="8813" y="39448"/>
                  </a:cubicBezTo>
                  <a:cubicBezTo>
                    <a:pt x="9509" y="41378"/>
                    <a:pt x="9907" y="42611"/>
                    <a:pt x="9867" y="43327"/>
                  </a:cubicBezTo>
                  <a:cubicBezTo>
                    <a:pt x="9867" y="43327"/>
                    <a:pt x="12414" y="54427"/>
                    <a:pt x="15895" y="59460"/>
                  </a:cubicBezTo>
                  <a:cubicBezTo>
                    <a:pt x="16769" y="60729"/>
                    <a:pt x="16745" y="61256"/>
                    <a:pt x="16200" y="61256"/>
                  </a:cubicBezTo>
                  <a:cubicBezTo>
                    <a:pt x="14576" y="61256"/>
                    <a:pt x="8324" y="56580"/>
                    <a:pt x="7460" y="52975"/>
                  </a:cubicBezTo>
                  <a:lnTo>
                    <a:pt x="7460" y="52975"/>
                  </a:lnTo>
                  <a:cubicBezTo>
                    <a:pt x="7460" y="52976"/>
                    <a:pt x="3383" y="65925"/>
                    <a:pt x="11320" y="67079"/>
                  </a:cubicBezTo>
                  <a:cubicBezTo>
                    <a:pt x="19277" y="68233"/>
                    <a:pt x="24767" y="66065"/>
                    <a:pt x="23912" y="73146"/>
                  </a:cubicBezTo>
                  <a:cubicBezTo>
                    <a:pt x="21863" y="89875"/>
                    <a:pt x="40996" y="96643"/>
                    <a:pt x="50476" y="96643"/>
                  </a:cubicBezTo>
                  <a:cubicBezTo>
                    <a:pt x="52044" y="96643"/>
                    <a:pt x="53348" y="96458"/>
                    <a:pt x="54248" y="96103"/>
                  </a:cubicBezTo>
                  <a:lnTo>
                    <a:pt x="80665" y="88822"/>
                  </a:lnTo>
                  <a:lnTo>
                    <a:pt x="80646" y="75593"/>
                  </a:lnTo>
                  <a:cubicBezTo>
                    <a:pt x="78418" y="55740"/>
                    <a:pt x="51781" y="29999"/>
                    <a:pt x="47644" y="28965"/>
                  </a:cubicBezTo>
                  <a:cubicBezTo>
                    <a:pt x="46573" y="28696"/>
                    <a:pt x="45661" y="28623"/>
                    <a:pt x="44828" y="28623"/>
                  </a:cubicBezTo>
                  <a:cubicBezTo>
                    <a:pt x="43836" y="28623"/>
                    <a:pt x="42955" y="28726"/>
                    <a:pt x="42048" y="28726"/>
                  </a:cubicBezTo>
                  <a:cubicBezTo>
                    <a:pt x="40332" y="28726"/>
                    <a:pt x="38521" y="28357"/>
                    <a:pt x="35688" y="26219"/>
                  </a:cubicBezTo>
                  <a:cubicBezTo>
                    <a:pt x="30098" y="22022"/>
                    <a:pt x="34514" y="16154"/>
                    <a:pt x="29203" y="13249"/>
                  </a:cubicBezTo>
                  <a:cubicBezTo>
                    <a:pt x="25896" y="11436"/>
                    <a:pt x="23975" y="11091"/>
                    <a:pt x="22992" y="11091"/>
                  </a:cubicBezTo>
                  <a:cubicBezTo>
                    <a:pt x="22391" y="11091"/>
                    <a:pt x="22141" y="11220"/>
                    <a:pt x="22141" y="11220"/>
                  </a:cubicBezTo>
                  <a:cubicBezTo>
                    <a:pt x="25125" y="18123"/>
                    <a:pt x="20470" y="14881"/>
                    <a:pt x="24528" y="22519"/>
                  </a:cubicBezTo>
                  <a:cubicBezTo>
                    <a:pt x="28567" y="30158"/>
                    <a:pt x="31451" y="33341"/>
                    <a:pt x="29840" y="37061"/>
                  </a:cubicBezTo>
                  <a:cubicBezTo>
                    <a:pt x="29517" y="37803"/>
                    <a:pt x="28947" y="38143"/>
                    <a:pt x="28232" y="38143"/>
                  </a:cubicBezTo>
                  <a:cubicBezTo>
                    <a:pt x="25379" y="38143"/>
                    <a:pt x="20207" y="32744"/>
                    <a:pt x="19078" y="25921"/>
                  </a:cubicBezTo>
                  <a:cubicBezTo>
                    <a:pt x="17665" y="17407"/>
                    <a:pt x="11499" y="15915"/>
                    <a:pt x="11499" y="15915"/>
                  </a:cubicBezTo>
                  <a:lnTo>
                    <a:pt x="11499" y="15915"/>
                  </a:lnTo>
                  <a:cubicBezTo>
                    <a:pt x="11499" y="15915"/>
                    <a:pt x="11638" y="22022"/>
                    <a:pt x="8554" y="22838"/>
                  </a:cubicBezTo>
                  <a:cubicBezTo>
                    <a:pt x="8467" y="22861"/>
                    <a:pt x="8382" y="22872"/>
                    <a:pt x="8300" y="22872"/>
                  </a:cubicBezTo>
                  <a:cubicBezTo>
                    <a:pt x="5459" y="22872"/>
                    <a:pt x="5252" y="9629"/>
                    <a:pt x="5252" y="96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9" name="Google Shape;10039;p379"/>
          <p:cNvSpPr txBox="1"/>
          <p:nvPr>
            <p:ph type="title"/>
          </p:nvPr>
        </p:nvSpPr>
        <p:spPr>
          <a:xfrm>
            <a:off x="1059875" y="2864325"/>
            <a:ext cx="3643200" cy="146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Live Demo</a:t>
            </a:r>
            <a:endParaRPr/>
          </a:p>
          <a:p>
            <a:pPr indent="0" lvl="0" marL="0" rtl="0" algn="l">
              <a:spcBef>
                <a:spcPts val="0"/>
              </a:spcBef>
              <a:spcAft>
                <a:spcPts val="0"/>
              </a:spcAft>
              <a:buNone/>
            </a:pPr>
            <a:r>
              <a:rPr lang="en"/>
              <a:t>Time!</a:t>
            </a:r>
            <a:endParaRPr/>
          </a:p>
        </p:txBody>
      </p:sp>
      <p:grpSp>
        <p:nvGrpSpPr>
          <p:cNvPr id="10040" name="Google Shape;10040;p379"/>
          <p:cNvGrpSpPr/>
          <p:nvPr/>
        </p:nvGrpSpPr>
        <p:grpSpPr>
          <a:xfrm flipH="1">
            <a:off x="7232473" y="619462"/>
            <a:ext cx="1566114" cy="4298317"/>
            <a:chOff x="2500550" y="3333425"/>
            <a:chExt cx="710675" cy="1950500"/>
          </a:xfrm>
        </p:grpSpPr>
        <p:sp>
          <p:nvSpPr>
            <p:cNvPr id="10041" name="Google Shape;10041;p379"/>
            <p:cNvSpPr/>
            <p:nvPr/>
          </p:nvSpPr>
          <p:spPr>
            <a:xfrm>
              <a:off x="2687025" y="3981925"/>
              <a:ext cx="208400" cy="1302000"/>
            </a:xfrm>
            <a:custGeom>
              <a:rect b="b" l="l" r="r" t="t"/>
              <a:pathLst>
                <a:path extrusionOk="0" h="52080" w="8336">
                  <a:moveTo>
                    <a:pt x="6148" y="0"/>
                  </a:moveTo>
                  <a:lnTo>
                    <a:pt x="4497" y="1214"/>
                  </a:lnTo>
                  <a:cubicBezTo>
                    <a:pt x="4516" y="2089"/>
                    <a:pt x="5989" y="25602"/>
                    <a:pt x="6207" y="28109"/>
                  </a:cubicBezTo>
                  <a:cubicBezTo>
                    <a:pt x="6366" y="29879"/>
                    <a:pt x="1274" y="43327"/>
                    <a:pt x="1" y="51383"/>
                  </a:cubicBezTo>
                  <a:lnTo>
                    <a:pt x="5352" y="52080"/>
                  </a:lnTo>
                  <a:cubicBezTo>
                    <a:pt x="5670" y="49991"/>
                    <a:pt x="8336" y="30536"/>
                    <a:pt x="8137" y="27970"/>
                  </a:cubicBezTo>
                  <a:cubicBezTo>
                    <a:pt x="7918" y="25503"/>
                    <a:pt x="6148" y="219"/>
                    <a:pt x="6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379"/>
            <p:cNvSpPr/>
            <p:nvPr/>
          </p:nvSpPr>
          <p:spPr>
            <a:xfrm>
              <a:off x="2586575" y="4063975"/>
              <a:ext cx="285475" cy="594325"/>
            </a:xfrm>
            <a:custGeom>
              <a:rect b="b" l="l" r="r" t="t"/>
              <a:pathLst>
                <a:path extrusionOk="0" h="23773" w="11419">
                  <a:moveTo>
                    <a:pt x="796" y="1"/>
                  </a:moveTo>
                  <a:lnTo>
                    <a:pt x="0" y="60"/>
                  </a:lnTo>
                  <a:cubicBezTo>
                    <a:pt x="180" y="1751"/>
                    <a:pt x="776" y="7321"/>
                    <a:pt x="1154" y="7978"/>
                  </a:cubicBezTo>
                  <a:lnTo>
                    <a:pt x="1492" y="8674"/>
                  </a:lnTo>
                  <a:cubicBezTo>
                    <a:pt x="1970" y="9669"/>
                    <a:pt x="2785" y="11360"/>
                    <a:pt x="3820" y="12613"/>
                  </a:cubicBezTo>
                  <a:cubicBezTo>
                    <a:pt x="5133" y="14224"/>
                    <a:pt x="10723" y="23673"/>
                    <a:pt x="10782" y="23773"/>
                  </a:cubicBezTo>
                  <a:lnTo>
                    <a:pt x="11419" y="21087"/>
                  </a:lnTo>
                  <a:cubicBezTo>
                    <a:pt x="11200" y="20689"/>
                    <a:pt x="5769" y="13767"/>
                    <a:pt x="4437" y="12135"/>
                  </a:cubicBezTo>
                  <a:cubicBezTo>
                    <a:pt x="3462" y="10942"/>
                    <a:pt x="2706" y="9311"/>
                    <a:pt x="2228" y="8356"/>
                  </a:cubicBezTo>
                  <a:cubicBezTo>
                    <a:pt x="2069" y="8018"/>
                    <a:pt x="1950" y="7759"/>
                    <a:pt x="1851" y="7600"/>
                  </a:cubicBezTo>
                  <a:cubicBezTo>
                    <a:pt x="1652" y="7202"/>
                    <a:pt x="1154" y="3422"/>
                    <a:pt x="7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379"/>
            <p:cNvSpPr/>
            <p:nvPr/>
          </p:nvSpPr>
          <p:spPr>
            <a:xfrm>
              <a:off x="2679075" y="4107250"/>
              <a:ext cx="63675" cy="266100"/>
            </a:xfrm>
            <a:custGeom>
              <a:rect b="b" l="l" r="r" t="t"/>
              <a:pathLst>
                <a:path extrusionOk="0" h="10644" w="2547">
                  <a:moveTo>
                    <a:pt x="1751" y="0"/>
                  </a:moveTo>
                  <a:lnTo>
                    <a:pt x="995" y="120"/>
                  </a:lnTo>
                  <a:cubicBezTo>
                    <a:pt x="995" y="120"/>
                    <a:pt x="1194" y="1293"/>
                    <a:pt x="1254" y="2586"/>
                  </a:cubicBezTo>
                  <a:cubicBezTo>
                    <a:pt x="1413" y="4795"/>
                    <a:pt x="1115" y="5570"/>
                    <a:pt x="935" y="5849"/>
                  </a:cubicBezTo>
                  <a:cubicBezTo>
                    <a:pt x="1" y="7301"/>
                    <a:pt x="40" y="10524"/>
                    <a:pt x="60" y="10643"/>
                  </a:cubicBezTo>
                  <a:lnTo>
                    <a:pt x="856" y="10623"/>
                  </a:lnTo>
                  <a:cubicBezTo>
                    <a:pt x="836" y="9768"/>
                    <a:pt x="935" y="7321"/>
                    <a:pt x="1612" y="6287"/>
                  </a:cubicBezTo>
                  <a:cubicBezTo>
                    <a:pt x="2547" y="4854"/>
                    <a:pt x="1851" y="498"/>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379"/>
            <p:cNvSpPr/>
            <p:nvPr/>
          </p:nvSpPr>
          <p:spPr>
            <a:xfrm>
              <a:off x="2500550" y="3915275"/>
              <a:ext cx="253150" cy="104975"/>
            </a:xfrm>
            <a:custGeom>
              <a:rect b="b" l="l" r="r" t="t"/>
              <a:pathLst>
                <a:path extrusionOk="0" h="4199" w="10126">
                  <a:moveTo>
                    <a:pt x="40" y="1"/>
                  </a:moveTo>
                  <a:lnTo>
                    <a:pt x="0" y="797"/>
                  </a:lnTo>
                  <a:cubicBezTo>
                    <a:pt x="0" y="797"/>
                    <a:pt x="1174" y="896"/>
                    <a:pt x="2467" y="1115"/>
                  </a:cubicBezTo>
                  <a:cubicBezTo>
                    <a:pt x="4615" y="1513"/>
                    <a:pt x="5311" y="1950"/>
                    <a:pt x="5550" y="2209"/>
                  </a:cubicBezTo>
                  <a:cubicBezTo>
                    <a:pt x="6684" y="3482"/>
                    <a:pt x="9787" y="4178"/>
                    <a:pt x="9946" y="4198"/>
                  </a:cubicBezTo>
                  <a:lnTo>
                    <a:pt x="10125" y="3422"/>
                  </a:lnTo>
                  <a:cubicBezTo>
                    <a:pt x="9270" y="3223"/>
                    <a:pt x="6943" y="2547"/>
                    <a:pt x="6107" y="1652"/>
                  </a:cubicBezTo>
                  <a:cubicBezTo>
                    <a:pt x="4953" y="399"/>
                    <a:pt x="537" y="4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379"/>
            <p:cNvSpPr/>
            <p:nvPr/>
          </p:nvSpPr>
          <p:spPr>
            <a:xfrm>
              <a:off x="2856625" y="4146050"/>
              <a:ext cx="116900" cy="399350"/>
            </a:xfrm>
            <a:custGeom>
              <a:rect b="b" l="l" r="r" t="t"/>
              <a:pathLst>
                <a:path extrusionOk="0" h="15974" w="4676">
                  <a:moveTo>
                    <a:pt x="3700" y="0"/>
                  </a:moveTo>
                  <a:lnTo>
                    <a:pt x="3064" y="159"/>
                  </a:lnTo>
                  <a:cubicBezTo>
                    <a:pt x="3462" y="1751"/>
                    <a:pt x="4337" y="6187"/>
                    <a:pt x="3541" y="7420"/>
                  </a:cubicBezTo>
                  <a:cubicBezTo>
                    <a:pt x="2467" y="9071"/>
                    <a:pt x="100" y="13149"/>
                    <a:pt x="0" y="13428"/>
                  </a:cubicBezTo>
                  <a:lnTo>
                    <a:pt x="716" y="15974"/>
                  </a:lnTo>
                  <a:cubicBezTo>
                    <a:pt x="736" y="15914"/>
                    <a:pt x="3084" y="9350"/>
                    <a:pt x="4098" y="7778"/>
                  </a:cubicBezTo>
                  <a:cubicBezTo>
                    <a:pt x="4576" y="7022"/>
                    <a:pt x="4675" y="5490"/>
                    <a:pt x="4337" y="3183"/>
                  </a:cubicBezTo>
                  <a:cubicBezTo>
                    <a:pt x="4078" y="1512"/>
                    <a:pt x="3700" y="20"/>
                    <a:pt x="3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379"/>
            <p:cNvSpPr/>
            <p:nvPr/>
          </p:nvSpPr>
          <p:spPr>
            <a:xfrm>
              <a:off x="2759650" y="3333425"/>
              <a:ext cx="81575" cy="678850"/>
            </a:xfrm>
            <a:custGeom>
              <a:rect b="b" l="l" r="r" t="t"/>
              <a:pathLst>
                <a:path extrusionOk="0" h="27154" w="3263">
                  <a:moveTo>
                    <a:pt x="2248" y="0"/>
                  </a:moveTo>
                  <a:cubicBezTo>
                    <a:pt x="1711" y="1612"/>
                    <a:pt x="0" y="6963"/>
                    <a:pt x="80" y="7699"/>
                  </a:cubicBezTo>
                  <a:cubicBezTo>
                    <a:pt x="100" y="7878"/>
                    <a:pt x="100" y="8156"/>
                    <a:pt x="100" y="8495"/>
                  </a:cubicBezTo>
                  <a:cubicBezTo>
                    <a:pt x="120" y="9628"/>
                    <a:pt x="179" y="11478"/>
                    <a:pt x="617" y="13050"/>
                  </a:cubicBezTo>
                  <a:cubicBezTo>
                    <a:pt x="1174" y="15019"/>
                    <a:pt x="1592" y="27054"/>
                    <a:pt x="1611" y="27154"/>
                  </a:cubicBezTo>
                  <a:lnTo>
                    <a:pt x="3263" y="25940"/>
                  </a:lnTo>
                  <a:cubicBezTo>
                    <a:pt x="3203" y="25483"/>
                    <a:pt x="1970" y="14840"/>
                    <a:pt x="1393" y="12831"/>
                  </a:cubicBezTo>
                  <a:cubicBezTo>
                    <a:pt x="995" y="11339"/>
                    <a:pt x="935" y="9549"/>
                    <a:pt x="895" y="8475"/>
                  </a:cubicBezTo>
                  <a:cubicBezTo>
                    <a:pt x="895" y="8097"/>
                    <a:pt x="875" y="7838"/>
                    <a:pt x="875" y="7639"/>
                  </a:cubicBezTo>
                  <a:cubicBezTo>
                    <a:pt x="856" y="7182"/>
                    <a:pt x="1950" y="3521"/>
                    <a:pt x="2984" y="239"/>
                  </a:cubicBezTo>
                  <a:lnTo>
                    <a:pt x="2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379"/>
            <p:cNvSpPr/>
            <p:nvPr/>
          </p:nvSpPr>
          <p:spPr>
            <a:xfrm>
              <a:off x="2831250" y="3698450"/>
              <a:ext cx="351125" cy="565975"/>
            </a:xfrm>
            <a:custGeom>
              <a:rect b="b" l="l" r="r" t="t"/>
              <a:pathLst>
                <a:path extrusionOk="0" h="22639" w="14045">
                  <a:moveTo>
                    <a:pt x="13528" y="1"/>
                  </a:moveTo>
                  <a:cubicBezTo>
                    <a:pt x="12235" y="1095"/>
                    <a:pt x="7998" y="4775"/>
                    <a:pt x="7659" y="5431"/>
                  </a:cubicBezTo>
                  <a:cubicBezTo>
                    <a:pt x="7580" y="5590"/>
                    <a:pt x="7460" y="5829"/>
                    <a:pt x="7281" y="6128"/>
                  </a:cubicBezTo>
                  <a:cubicBezTo>
                    <a:pt x="6744" y="7102"/>
                    <a:pt x="5789" y="8714"/>
                    <a:pt x="5352" y="10285"/>
                  </a:cubicBezTo>
                  <a:cubicBezTo>
                    <a:pt x="4775" y="12215"/>
                    <a:pt x="40" y="19038"/>
                    <a:pt x="1" y="19137"/>
                  </a:cubicBezTo>
                  <a:lnTo>
                    <a:pt x="836" y="22639"/>
                  </a:lnTo>
                  <a:cubicBezTo>
                    <a:pt x="1035" y="22221"/>
                    <a:pt x="5511" y="12533"/>
                    <a:pt x="6108" y="10484"/>
                  </a:cubicBezTo>
                  <a:cubicBezTo>
                    <a:pt x="6526" y="9012"/>
                    <a:pt x="7441" y="7460"/>
                    <a:pt x="7978" y="6506"/>
                  </a:cubicBezTo>
                  <a:cubicBezTo>
                    <a:pt x="8157" y="6187"/>
                    <a:pt x="8296" y="5929"/>
                    <a:pt x="8376" y="5770"/>
                  </a:cubicBezTo>
                  <a:cubicBezTo>
                    <a:pt x="8594" y="5372"/>
                    <a:pt x="11439" y="2805"/>
                    <a:pt x="14045" y="597"/>
                  </a:cubicBezTo>
                  <a:lnTo>
                    <a:pt x="135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379"/>
            <p:cNvSpPr/>
            <p:nvPr/>
          </p:nvSpPr>
          <p:spPr>
            <a:xfrm>
              <a:off x="2968025" y="3820300"/>
              <a:ext cx="243200" cy="145725"/>
            </a:xfrm>
            <a:custGeom>
              <a:rect b="b" l="l" r="r" t="t"/>
              <a:pathLst>
                <a:path extrusionOk="0" h="5829" w="9728">
                  <a:moveTo>
                    <a:pt x="9171" y="0"/>
                  </a:moveTo>
                  <a:cubicBezTo>
                    <a:pt x="9171" y="0"/>
                    <a:pt x="8335" y="816"/>
                    <a:pt x="7301" y="1632"/>
                  </a:cubicBezTo>
                  <a:cubicBezTo>
                    <a:pt x="5570" y="3004"/>
                    <a:pt x="4774" y="3223"/>
                    <a:pt x="4456" y="3223"/>
                  </a:cubicBezTo>
                  <a:cubicBezTo>
                    <a:pt x="2725" y="3243"/>
                    <a:pt x="120" y="5113"/>
                    <a:pt x="0" y="5192"/>
                  </a:cubicBezTo>
                  <a:lnTo>
                    <a:pt x="478" y="5829"/>
                  </a:lnTo>
                  <a:cubicBezTo>
                    <a:pt x="1174" y="5332"/>
                    <a:pt x="3223" y="4019"/>
                    <a:pt x="4456" y="3999"/>
                  </a:cubicBezTo>
                  <a:cubicBezTo>
                    <a:pt x="6167" y="3939"/>
                    <a:pt x="9370" y="915"/>
                    <a:pt x="9728" y="557"/>
                  </a:cubicBezTo>
                  <a:lnTo>
                    <a:pt x="91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379"/>
            <p:cNvSpPr/>
            <p:nvPr/>
          </p:nvSpPr>
          <p:spPr>
            <a:xfrm>
              <a:off x="2903875" y="3814325"/>
              <a:ext cx="87550" cy="257650"/>
            </a:xfrm>
            <a:custGeom>
              <a:rect b="b" l="l" r="r" t="t"/>
              <a:pathLst>
                <a:path extrusionOk="0" h="10306" w="3502">
                  <a:moveTo>
                    <a:pt x="2745" y="1"/>
                  </a:moveTo>
                  <a:cubicBezTo>
                    <a:pt x="2606" y="856"/>
                    <a:pt x="2089" y="3243"/>
                    <a:pt x="1253" y="4138"/>
                  </a:cubicBezTo>
                  <a:cubicBezTo>
                    <a:pt x="80" y="5372"/>
                    <a:pt x="0" y="9808"/>
                    <a:pt x="0" y="10305"/>
                  </a:cubicBezTo>
                  <a:lnTo>
                    <a:pt x="796" y="10305"/>
                  </a:lnTo>
                  <a:cubicBezTo>
                    <a:pt x="796" y="10305"/>
                    <a:pt x="796" y="9111"/>
                    <a:pt x="955" y="7818"/>
                  </a:cubicBezTo>
                  <a:cubicBezTo>
                    <a:pt x="1194" y="5630"/>
                    <a:pt x="1591" y="4874"/>
                    <a:pt x="1810" y="4656"/>
                  </a:cubicBezTo>
                  <a:cubicBezTo>
                    <a:pt x="2984" y="3442"/>
                    <a:pt x="3481" y="279"/>
                    <a:pt x="3501" y="120"/>
                  </a:cubicBezTo>
                  <a:lnTo>
                    <a:pt x="27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379"/>
            <p:cNvSpPr/>
            <p:nvPr/>
          </p:nvSpPr>
          <p:spPr>
            <a:xfrm>
              <a:off x="2648250" y="3876000"/>
              <a:ext cx="193975" cy="211375"/>
            </a:xfrm>
            <a:custGeom>
              <a:rect b="b" l="l" r="r" t="t"/>
              <a:pathLst>
                <a:path extrusionOk="0" h="8455" w="7759">
                  <a:moveTo>
                    <a:pt x="537" y="0"/>
                  </a:moveTo>
                  <a:lnTo>
                    <a:pt x="0" y="597"/>
                  </a:lnTo>
                  <a:cubicBezTo>
                    <a:pt x="657" y="1174"/>
                    <a:pt x="2387" y="2885"/>
                    <a:pt x="2686" y="4078"/>
                  </a:cubicBezTo>
                  <a:cubicBezTo>
                    <a:pt x="3123" y="5749"/>
                    <a:pt x="6803" y="8176"/>
                    <a:pt x="7221" y="8455"/>
                  </a:cubicBezTo>
                  <a:lnTo>
                    <a:pt x="7758" y="6625"/>
                  </a:lnTo>
                  <a:lnTo>
                    <a:pt x="7758" y="6625"/>
                  </a:lnTo>
                  <a:cubicBezTo>
                    <a:pt x="7758" y="6625"/>
                    <a:pt x="7405" y="6798"/>
                    <a:pt x="6913" y="6798"/>
                  </a:cubicBezTo>
                  <a:cubicBezTo>
                    <a:pt x="6540" y="6798"/>
                    <a:pt x="6088" y="6698"/>
                    <a:pt x="5650" y="6346"/>
                  </a:cubicBezTo>
                  <a:cubicBezTo>
                    <a:pt x="3939" y="4954"/>
                    <a:pt x="3541" y="4237"/>
                    <a:pt x="3462" y="3899"/>
                  </a:cubicBezTo>
                  <a:cubicBezTo>
                    <a:pt x="3024" y="2208"/>
                    <a:pt x="637" y="100"/>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1" name="Google Shape;10051;p379"/>
          <p:cNvGrpSpPr/>
          <p:nvPr/>
        </p:nvGrpSpPr>
        <p:grpSpPr>
          <a:xfrm>
            <a:off x="4568425" y="4047400"/>
            <a:ext cx="4598869" cy="1183200"/>
            <a:chOff x="4568425" y="4047400"/>
            <a:chExt cx="4598869" cy="1183200"/>
          </a:xfrm>
        </p:grpSpPr>
        <p:sp>
          <p:nvSpPr>
            <p:cNvPr id="10052" name="Google Shape;10052;p379"/>
            <p:cNvSpPr/>
            <p:nvPr/>
          </p:nvSpPr>
          <p:spPr>
            <a:xfrm>
              <a:off x="4568425" y="4434800"/>
              <a:ext cx="4598800" cy="795800"/>
            </a:xfrm>
            <a:custGeom>
              <a:rect b="b" l="l" r="r" t="t"/>
              <a:pathLst>
                <a:path extrusionOk="0" h="31832" w="183952">
                  <a:moveTo>
                    <a:pt x="16" y="0"/>
                  </a:moveTo>
                  <a:lnTo>
                    <a:pt x="183952" y="4441"/>
                  </a:lnTo>
                  <a:lnTo>
                    <a:pt x="183952" y="31832"/>
                  </a:lnTo>
                  <a:lnTo>
                    <a:pt x="0" y="29030"/>
                  </a:lnTo>
                  <a:close/>
                </a:path>
              </a:pathLst>
            </a:custGeom>
            <a:solidFill>
              <a:schemeClr val="accent6"/>
            </a:solidFill>
            <a:ln>
              <a:noFill/>
            </a:ln>
          </p:spPr>
        </p:sp>
        <p:sp>
          <p:nvSpPr>
            <p:cNvPr id="10053" name="Google Shape;10053;p379"/>
            <p:cNvSpPr/>
            <p:nvPr/>
          </p:nvSpPr>
          <p:spPr>
            <a:xfrm>
              <a:off x="7448100" y="4047400"/>
              <a:ext cx="1719194" cy="710031"/>
            </a:xfrm>
            <a:custGeom>
              <a:rect b="b" l="l" r="r" t="t"/>
              <a:pathLst>
                <a:path extrusionOk="0" h="33603" w="80308">
                  <a:moveTo>
                    <a:pt x="79279" y="0"/>
                  </a:moveTo>
                  <a:cubicBezTo>
                    <a:pt x="78072" y="0"/>
                    <a:pt x="78020" y="3587"/>
                    <a:pt x="78278" y="5052"/>
                  </a:cubicBezTo>
                  <a:lnTo>
                    <a:pt x="78278" y="5052"/>
                  </a:lnTo>
                  <a:cubicBezTo>
                    <a:pt x="78173" y="4478"/>
                    <a:pt x="77033" y="3947"/>
                    <a:pt x="76080" y="3947"/>
                  </a:cubicBezTo>
                  <a:cubicBezTo>
                    <a:pt x="75879" y="3947"/>
                    <a:pt x="75686" y="3971"/>
                    <a:pt x="75513" y="4022"/>
                  </a:cubicBezTo>
                  <a:cubicBezTo>
                    <a:pt x="73325" y="4719"/>
                    <a:pt x="73823" y="7643"/>
                    <a:pt x="74399" y="8816"/>
                  </a:cubicBezTo>
                  <a:cubicBezTo>
                    <a:pt x="73942" y="7921"/>
                    <a:pt x="73385" y="7026"/>
                    <a:pt x="72888" y="6907"/>
                  </a:cubicBezTo>
                  <a:cubicBezTo>
                    <a:pt x="72849" y="6895"/>
                    <a:pt x="72812" y="6890"/>
                    <a:pt x="72779" y="6890"/>
                  </a:cubicBezTo>
                  <a:cubicBezTo>
                    <a:pt x="72638" y="6890"/>
                    <a:pt x="72542" y="6985"/>
                    <a:pt x="72510" y="7145"/>
                  </a:cubicBezTo>
                  <a:cubicBezTo>
                    <a:pt x="72412" y="7035"/>
                    <a:pt x="72321" y="6978"/>
                    <a:pt x="72224" y="6978"/>
                  </a:cubicBezTo>
                  <a:cubicBezTo>
                    <a:pt x="72164" y="6978"/>
                    <a:pt x="72101" y="7000"/>
                    <a:pt x="72032" y="7046"/>
                  </a:cubicBezTo>
                  <a:cubicBezTo>
                    <a:pt x="71634" y="7325"/>
                    <a:pt x="71595" y="8319"/>
                    <a:pt x="71634" y="9254"/>
                  </a:cubicBezTo>
                  <a:cubicBezTo>
                    <a:pt x="71256" y="7066"/>
                    <a:pt x="69466" y="5335"/>
                    <a:pt x="66960" y="5216"/>
                  </a:cubicBezTo>
                  <a:cubicBezTo>
                    <a:pt x="66833" y="5209"/>
                    <a:pt x="66711" y="5205"/>
                    <a:pt x="66595" y="5205"/>
                  </a:cubicBezTo>
                  <a:cubicBezTo>
                    <a:pt x="65429" y="5205"/>
                    <a:pt x="64771" y="5534"/>
                    <a:pt x="64771" y="5534"/>
                  </a:cubicBezTo>
                  <a:cubicBezTo>
                    <a:pt x="64352" y="4719"/>
                    <a:pt x="63716" y="4272"/>
                    <a:pt x="63085" y="4272"/>
                  </a:cubicBezTo>
                  <a:cubicBezTo>
                    <a:pt x="62668" y="4272"/>
                    <a:pt x="62255" y="4467"/>
                    <a:pt x="61907" y="4878"/>
                  </a:cubicBezTo>
                  <a:cubicBezTo>
                    <a:pt x="61012" y="5952"/>
                    <a:pt x="61370" y="7205"/>
                    <a:pt x="61787" y="8797"/>
                  </a:cubicBezTo>
                  <a:cubicBezTo>
                    <a:pt x="61512" y="8642"/>
                    <a:pt x="61217" y="8547"/>
                    <a:pt x="60942" y="8547"/>
                  </a:cubicBezTo>
                  <a:cubicBezTo>
                    <a:pt x="60400" y="8547"/>
                    <a:pt x="59937" y="8915"/>
                    <a:pt x="59858" y="9930"/>
                  </a:cubicBezTo>
                  <a:cubicBezTo>
                    <a:pt x="59778" y="10627"/>
                    <a:pt x="59858" y="11243"/>
                    <a:pt x="59977" y="11780"/>
                  </a:cubicBezTo>
                  <a:cubicBezTo>
                    <a:pt x="59510" y="11508"/>
                    <a:pt x="58905" y="11358"/>
                    <a:pt x="58278" y="11358"/>
                  </a:cubicBezTo>
                  <a:cubicBezTo>
                    <a:pt x="56667" y="11358"/>
                    <a:pt x="54913" y="12349"/>
                    <a:pt x="54984" y="14784"/>
                  </a:cubicBezTo>
                  <a:cubicBezTo>
                    <a:pt x="55004" y="16793"/>
                    <a:pt x="55979" y="17848"/>
                    <a:pt x="56874" y="18305"/>
                  </a:cubicBezTo>
                  <a:cubicBezTo>
                    <a:pt x="55561" y="18445"/>
                    <a:pt x="53990" y="19200"/>
                    <a:pt x="54785" y="20334"/>
                  </a:cubicBezTo>
                  <a:cubicBezTo>
                    <a:pt x="55064" y="20692"/>
                    <a:pt x="55322" y="20871"/>
                    <a:pt x="55601" y="20931"/>
                  </a:cubicBezTo>
                  <a:cubicBezTo>
                    <a:pt x="55283" y="21190"/>
                    <a:pt x="54905" y="21548"/>
                    <a:pt x="54586" y="21926"/>
                  </a:cubicBezTo>
                  <a:cubicBezTo>
                    <a:pt x="54321" y="21568"/>
                    <a:pt x="53971" y="21326"/>
                    <a:pt x="53591" y="21326"/>
                  </a:cubicBezTo>
                  <a:cubicBezTo>
                    <a:pt x="53232" y="21326"/>
                    <a:pt x="52845" y="21543"/>
                    <a:pt x="52478" y="22085"/>
                  </a:cubicBezTo>
                  <a:cubicBezTo>
                    <a:pt x="52517" y="21767"/>
                    <a:pt x="52338" y="18584"/>
                    <a:pt x="51483" y="17748"/>
                  </a:cubicBezTo>
                  <a:cubicBezTo>
                    <a:pt x="51135" y="17392"/>
                    <a:pt x="50856" y="17201"/>
                    <a:pt x="50636" y="17201"/>
                  </a:cubicBezTo>
                  <a:cubicBezTo>
                    <a:pt x="50314" y="17201"/>
                    <a:pt x="50117" y="17608"/>
                    <a:pt x="50011" y="18504"/>
                  </a:cubicBezTo>
                  <a:cubicBezTo>
                    <a:pt x="49812" y="17450"/>
                    <a:pt x="48917" y="16217"/>
                    <a:pt x="47564" y="15859"/>
                  </a:cubicBezTo>
                  <a:cubicBezTo>
                    <a:pt x="47341" y="15793"/>
                    <a:pt x="47093" y="15758"/>
                    <a:pt x="46839" y="15758"/>
                  </a:cubicBezTo>
                  <a:cubicBezTo>
                    <a:pt x="45715" y="15758"/>
                    <a:pt x="44456" y="16429"/>
                    <a:pt x="44521" y="17987"/>
                  </a:cubicBezTo>
                  <a:cubicBezTo>
                    <a:pt x="44405" y="17730"/>
                    <a:pt x="44248" y="17621"/>
                    <a:pt x="44067" y="17621"/>
                  </a:cubicBezTo>
                  <a:cubicBezTo>
                    <a:pt x="43715" y="17621"/>
                    <a:pt x="43276" y="18037"/>
                    <a:pt x="42888" y="18573"/>
                  </a:cubicBezTo>
                  <a:lnTo>
                    <a:pt x="42888" y="18573"/>
                  </a:lnTo>
                  <a:cubicBezTo>
                    <a:pt x="43078" y="17879"/>
                    <a:pt x="42413" y="17433"/>
                    <a:pt x="41656" y="17251"/>
                  </a:cubicBezTo>
                  <a:cubicBezTo>
                    <a:pt x="41293" y="17162"/>
                    <a:pt x="40943" y="17122"/>
                    <a:pt x="40607" y="17122"/>
                  </a:cubicBezTo>
                  <a:cubicBezTo>
                    <a:pt x="38532" y="17122"/>
                    <a:pt x="37041" y="18683"/>
                    <a:pt x="36922" y="20155"/>
                  </a:cubicBezTo>
                  <a:cubicBezTo>
                    <a:pt x="36663" y="19937"/>
                    <a:pt x="36265" y="19698"/>
                    <a:pt x="35788" y="19638"/>
                  </a:cubicBezTo>
                  <a:cubicBezTo>
                    <a:pt x="35694" y="19622"/>
                    <a:pt x="35604" y="19615"/>
                    <a:pt x="35520" y="19615"/>
                  </a:cubicBezTo>
                  <a:cubicBezTo>
                    <a:pt x="34636" y="19615"/>
                    <a:pt x="34251" y="20424"/>
                    <a:pt x="34196" y="21150"/>
                  </a:cubicBezTo>
                  <a:cubicBezTo>
                    <a:pt x="33610" y="20673"/>
                    <a:pt x="32726" y="20243"/>
                    <a:pt x="31875" y="20243"/>
                  </a:cubicBezTo>
                  <a:cubicBezTo>
                    <a:pt x="31484" y="20243"/>
                    <a:pt x="31100" y="20334"/>
                    <a:pt x="30755" y="20553"/>
                  </a:cubicBezTo>
                  <a:cubicBezTo>
                    <a:pt x="29720" y="21190"/>
                    <a:pt x="30158" y="22423"/>
                    <a:pt x="30695" y="23219"/>
                  </a:cubicBezTo>
                  <a:cubicBezTo>
                    <a:pt x="30631" y="23207"/>
                    <a:pt x="30567" y="23202"/>
                    <a:pt x="30503" y="23202"/>
                  </a:cubicBezTo>
                  <a:cubicBezTo>
                    <a:pt x="30348" y="23202"/>
                    <a:pt x="30193" y="23230"/>
                    <a:pt x="30039" y="23259"/>
                  </a:cubicBezTo>
                  <a:cubicBezTo>
                    <a:pt x="29860" y="22642"/>
                    <a:pt x="29522" y="22145"/>
                    <a:pt x="28984" y="21926"/>
                  </a:cubicBezTo>
                  <a:cubicBezTo>
                    <a:pt x="28395" y="21631"/>
                    <a:pt x="27788" y="21510"/>
                    <a:pt x="27245" y="21510"/>
                  </a:cubicBezTo>
                  <a:cubicBezTo>
                    <a:pt x="26798" y="21510"/>
                    <a:pt x="26394" y="21592"/>
                    <a:pt x="26080" y="21727"/>
                  </a:cubicBezTo>
                  <a:cubicBezTo>
                    <a:pt x="26458" y="20732"/>
                    <a:pt x="26498" y="19340"/>
                    <a:pt x="25165" y="19101"/>
                  </a:cubicBezTo>
                  <a:cubicBezTo>
                    <a:pt x="25037" y="19079"/>
                    <a:pt x="24910" y="19068"/>
                    <a:pt x="24785" y="19068"/>
                  </a:cubicBezTo>
                  <a:cubicBezTo>
                    <a:pt x="23561" y="19068"/>
                    <a:pt x="22458" y="20065"/>
                    <a:pt x="21863" y="20931"/>
                  </a:cubicBezTo>
                  <a:cubicBezTo>
                    <a:pt x="21612" y="20386"/>
                    <a:pt x="21122" y="19896"/>
                    <a:pt x="20465" y="19896"/>
                  </a:cubicBezTo>
                  <a:cubicBezTo>
                    <a:pt x="20234" y="19896"/>
                    <a:pt x="19983" y="19956"/>
                    <a:pt x="19714" y="20096"/>
                  </a:cubicBezTo>
                  <a:cubicBezTo>
                    <a:pt x="19257" y="20354"/>
                    <a:pt x="18919" y="20653"/>
                    <a:pt x="18720" y="20951"/>
                  </a:cubicBezTo>
                  <a:cubicBezTo>
                    <a:pt x="18261" y="19861"/>
                    <a:pt x="16508" y="18584"/>
                    <a:pt x="14895" y="18584"/>
                  </a:cubicBezTo>
                  <a:cubicBezTo>
                    <a:pt x="14271" y="18584"/>
                    <a:pt x="13669" y="18775"/>
                    <a:pt x="13170" y="19240"/>
                  </a:cubicBezTo>
                  <a:cubicBezTo>
                    <a:pt x="12115" y="20195"/>
                    <a:pt x="12334" y="21269"/>
                    <a:pt x="12752" y="22045"/>
                  </a:cubicBezTo>
                  <a:cubicBezTo>
                    <a:pt x="12131" y="21615"/>
                    <a:pt x="11289" y="21250"/>
                    <a:pt x="10731" y="21250"/>
                  </a:cubicBezTo>
                  <a:cubicBezTo>
                    <a:pt x="10359" y="21250"/>
                    <a:pt x="10114" y="21413"/>
                    <a:pt x="10146" y="21826"/>
                  </a:cubicBezTo>
                  <a:cubicBezTo>
                    <a:pt x="10166" y="22164"/>
                    <a:pt x="10285" y="22423"/>
                    <a:pt x="10464" y="22582"/>
                  </a:cubicBezTo>
                  <a:cubicBezTo>
                    <a:pt x="10067" y="22530"/>
                    <a:pt x="9610" y="22496"/>
                    <a:pt x="9168" y="22496"/>
                  </a:cubicBezTo>
                  <a:cubicBezTo>
                    <a:pt x="7928" y="22496"/>
                    <a:pt x="6811" y="22767"/>
                    <a:pt x="7500" y="23676"/>
                  </a:cubicBezTo>
                  <a:cubicBezTo>
                    <a:pt x="7759" y="24015"/>
                    <a:pt x="7978" y="24233"/>
                    <a:pt x="8236" y="24412"/>
                  </a:cubicBezTo>
                  <a:cubicBezTo>
                    <a:pt x="6545" y="24552"/>
                    <a:pt x="4198" y="25129"/>
                    <a:pt x="4855" y="26342"/>
                  </a:cubicBezTo>
                  <a:cubicBezTo>
                    <a:pt x="5054" y="26740"/>
                    <a:pt x="5272" y="26998"/>
                    <a:pt x="5491" y="27118"/>
                  </a:cubicBezTo>
                  <a:cubicBezTo>
                    <a:pt x="4656" y="27396"/>
                    <a:pt x="3721" y="27894"/>
                    <a:pt x="4477" y="28431"/>
                  </a:cubicBezTo>
                  <a:cubicBezTo>
                    <a:pt x="3681" y="28689"/>
                    <a:pt x="2905" y="29127"/>
                    <a:pt x="2368" y="29724"/>
                  </a:cubicBezTo>
                  <a:lnTo>
                    <a:pt x="1" y="33603"/>
                  </a:lnTo>
                  <a:lnTo>
                    <a:pt x="80288" y="33285"/>
                  </a:lnTo>
                  <a:lnTo>
                    <a:pt x="80308" y="501"/>
                  </a:lnTo>
                  <a:cubicBezTo>
                    <a:pt x="80069" y="302"/>
                    <a:pt x="79810" y="163"/>
                    <a:pt x="79572" y="64"/>
                  </a:cubicBezTo>
                  <a:cubicBezTo>
                    <a:pt x="79467" y="21"/>
                    <a:pt x="79370" y="0"/>
                    <a:pt x="79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4" name="Google Shape;10054;p379"/>
          <p:cNvSpPr/>
          <p:nvPr/>
        </p:nvSpPr>
        <p:spPr>
          <a:xfrm flipH="1">
            <a:off x="5929025" y="3916850"/>
            <a:ext cx="1080700" cy="652025"/>
          </a:xfrm>
          <a:custGeom>
            <a:rect b="b" l="l" r="r" t="t"/>
            <a:pathLst>
              <a:path extrusionOk="0" h="26081" w="43228">
                <a:moveTo>
                  <a:pt x="33769" y="1"/>
                </a:moveTo>
                <a:cubicBezTo>
                  <a:pt x="33376" y="1"/>
                  <a:pt x="33000" y="229"/>
                  <a:pt x="33102" y="1165"/>
                </a:cubicBezTo>
                <a:cubicBezTo>
                  <a:pt x="33102" y="1165"/>
                  <a:pt x="31311" y="1642"/>
                  <a:pt x="29700" y="1742"/>
                </a:cubicBezTo>
                <a:cubicBezTo>
                  <a:pt x="28069" y="1841"/>
                  <a:pt x="26259" y="2040"/>
                  <a:pt x="25821" y="2120"/>
                </a:cubicBezTo>
                <a:cubicBezTo>
                  <a:pt x="25389" y="2195"/>
                  <a:pt x="24639" y="2642"/>
                  <a:pt x="23786" y="2642"/>
                </a:cubicBezTo>
                <a:cubicBezTo>
                  <a:pt x="23736" y="2642"/>
                  <a:pt x="23684" y="2640"/>
                  <a:pt x="23633" y="2637"/>
                </a:cubicBezTo>
                <a:cubicBezTo>
                  <a:pt x="22952" y="2608"/>
                  <a:pt x="21164" y="2505"/>
                  <a:pt x="19274" y="2505"/>
                </a:cubicBezTo>
                <a:cubicBezTo>
                  <a:pt x="18569" y="2505"/>
                  <a:pt x="17849" y="2519"/>
                  <a:pt x="17168" y="2557"/>
                </a:cubicBezTo>
                <a:cubicBezTo>
                  <a:pt x="14641" y="2716"/>
                  <a:pt x="12393" y="3214"/>
                  <a:pt x="11001" y="4447"/>
                </a:cubicBezTo>
                <a:cubicBezTo>
                  <a:pt x="9549" y="5740"/>
                  <a:pt x="6266" y="9778"/>
                  <a:pt x="6266" y="9778"/>
                </a:cubicBezTo>
                <a:cubicBezTo>
                  <a:pt x="6266" y="9778"/>
                  <a:pt x="4456" y="9838"/>
                  <a:pt x="4536" y="10335"/>
                </a:cubicBezTo>
                <a:cubicBezTo>
                  <a:pt x="4615" y="10833"/>
                  <a:pt x="5312" y="11191"/>
                  <a:pt x="5312" y="11191"/>
                </a:cubicBezTo>
                <a:cubicBezTo>
                  <a:pt x="5312" y="11191"/>
                  <a:pt x="2288" y="14891"/>
                  <a:pt x="1990" y="16562"/>
                </a:cubicBezTo>
                <a:cubicBezTo>
                  <a:pt x="1691" y="18233"/>
                  <a:pt x="1035" y="21137"/>
                  <a:pt x="637" y="21436"/>
                </a:cubicBezTo>
                <a:cubicBezTo>
                  <a:pt x="239" y="21734"/>
                  <a:pt x="0" y="23425"/>
                  <a:pt x="1174" y="24678"/>
                </a:cubicBezTo>
                <a:cubicBezTo>
                  <a:pt x="2122" y="25674"/>
                  <a:pt x="2564" y="25879"/>
                  <a:pt x="3128" y="25879"/>
                </a:cubicBezTo>
                <a:cubicBezTo>
                  <a:pt x="3263" y="25879"/>
                  <a:pt x="3404" y="25867"/>
                  <a:pt x="3561" y="25852"/>
                </a:cubicBezTo>
                <a:cubicBezTo>
                  <a:pt x="4416" y="25792"/>
                  <a:pt x="4675" y="25354"/>
                  <a:pt x="4615" y="25136"/>
                </a:cubicBezTo>
                <a:cubicBezTo>
                  <a:pt x="4615" y="25136"/>
                  <a:pt x="4516" y="24857"/>
                  <a:pt x="3641" y="24678"/>
                </a:cubicBezTo>
                <a:cubicBezTo>
                  <a:pt x="2765" y="24479"/>
                  <a:pt x="2865" y="24101"/>
                  <a:pt x="3641" y="23504"/>
                </a:cubicBezTo>
                <a:cubicBezTo>
                  <a:pt x="4416" y="22908"/>
                  <a:pt x="6028" y="22311"/>
                  <a:pt x="6963" y="21257"/>
                </a:cubicBezTo>
                <a:cubicBezTo>
                  <a:pt x="7937" y="20222"/>
                  <a:pt x="9390" y="18591"/>
                  <a:pt x="9390" y="18591"/>
                </a:cubicBezTo>
                <a:cubicBezTo>
                  <a:pt x="9390" y="18591"/>
                  <a:pt x="11021" y="19765"/>
                  <a:pt x="11697" y="20938"/>
                </a:cubicBezTo>
                <a:cubicBezTo>
                  <a:pt x="12374" y="22112"/>
                  <a:pt x="13627" y="23942"/>
                  <a:pt x="13726" y="24400"/>
                </a:cubicBezTo>
                <a:cubicBezTo>
                  <a:pt x="13826" y="24837"/>
                  <a:pt x="12572" y="25036"/>
                  <a:pt x="15158" y="25732"/>
                </a:cubicBezTo>
                <a:cubicBezTo>
                  <a:pt x="16102" y="25988"/>
                  <a:pt x="17055" y="26080"/>
                  <a:pt x="17893" y="26080"/>
                </a:cubicBezTo>
                <a:cubicBezTo>
                  <a:pt x="19333" y="26080"/>
                  <a:pt x="20438" y="25809"/>
                  <a:pt x="20589" y="25633"/>
                </a:cubicBezTo>
                <a:cubicBezTo>
                  <a:pt x="20848" y="25354"/>
                  <a:pt x="20927" y="24718"/>
                  <a:pt x="20808" y="24618"/>
                </a:cubicBezTo>
                <a:cubicBezTo>
                  <a:pt x="20735" y="24545"/>
                  <a:pt x="20287" y="24462"/>
                  <a:pt x="19770" y="24462"/>
                </a:cubicBezTo>
                <a:cubicBezTo>
                  <a:pt x="19583" y="24462"/>
                  <a:pt x="19387" y="24473"/>
                  <a:pt x="19197" y="24499"/>
                </a:cubicBezTo>
                <a:cubicBezTo>
                  <a:pt x="19133" y="24508"/>
                  <a:pt x="19069" y="24512"/>
                  <a:pt x="19006" y="24512"/>
                </a:cubicBezTo>
                <a:cubicBezTo>
                  <a:pt x="18388" y="24512"/>
                  <a:pt x="17858" y="24097"/>
                  <a:pt x="17804" y="23862"/>
                </a:cubicBezTo>
                <a:cubicBezTo>
                  <a:pt x="17764" y="23624"/>
                  <a:pt x="18222" y="18472"/>
                  <a:pt x="18182" y="17656"/>
                </a:cubicBezTo>
                <a:lnTo>
                  <a:pt x="22439" y="16005"/>
                </a:lnTo>
                <a:cubicBezTo>
                  <a:pt x="22439" y="16005"/>
                  <a:pt x="22658" y="18651"/>
                  <a:pt x="23275" y="19387"/>
                </a:cubicBezTo>
                <a:cubicBezTo>
                  <a:pt x="23891" y="20143"/>
                  <a:pt x="24647" y="22251"/>
                  <a:pt x="24528" y="22808"/>
                </a:cubicBezTo>
                <a:cubicBezTo>
                  <a:pt x="24394" y="23262"/>
                  <a:pt x="24656" y="24027"/>
                  <a:pt x="26034" y="24027"/>
                </a:cubicBezTo>
                <a:cubicBezTo>
                  <a:pt x="26288" y="24027"/>
                  <a:pt x="26580" y="24001"/>
                  <a:pt x="26915" y="23942"/>
                </a:cubicBezTo>
                <a:cubicBezTo>
                  <a:pt x="29063" y="23544"/>
                  <a:pt x="29481" y="22510"/>
                  <a:pt x="29342" y="22410"/>
                </a:cubicBezTo>
                <a:cubicBezTo>
                  <a:pt x="29238" y="22324"/>
                  <a:pt x="28111" y="22117"/>
                  <a:pt x="27701" y="22117"/>
                </a:cubicBezTo>
                <a:cubicBezTo>
                  <a:pt x="27640" y="22117"/>
                  <a:pt x="27595" y="22121"/>
                  <a:pt x="27572" y="22132"/>
                </a:cubicBezTo>
                <a:cubicBezTo>
                  <a:pt x="27562" y="22137"/>
                  <a:pt x="27550" y="22139"/>
                  <a:pt x="27536" y="22139"/>
                </a:cubicBezTo>
                <a:cubicBezTo>
                  <a:pt x="27320" y="22139"/>
                  <a:pt x="26618" y="21564"/>
                  <a:pt x="26637" y="20779"/>
                </a:cubicBezTo>
                <a:cubicBezTo>
                  <a:pt x="26656" y="19983"/>
                  <a:pt x="26935" y="19446"/>
                  <a:pt x="26935" y="19446"/>
                </a:cubicBezTo>
                <a:cubicBezTo>
                  <a:pt x="26935" y="19446"/>
                  <a:pt x="28827" y="20089"/>
                  <a:pt x="29872" y="20089"/>
                </a:cubicBezTo>
                <a:cubicBezTo>
                  <a:pt x="29930" y="20089"/>
                  <a:pt x="29986" y="20087"/>
                  <a:pt x="30038" y="20083"/>
                </a:cubicBezTo>
                <a:cubicBezTo>
                  <a:pt x="30073" y="20081"/>
                  <a:pt x="30109" y="20080"/>
                  <a:pt x="30145" y="20080"/>
                </a:cubicBezTo>
                <a:cubicBezTo>
                  <a:pt x="31164" y="20080"/>
                  <a:pt x="32967" y="20861"/>
                  <a:pt x="33639" y="21475"/>
                </a:cubicBezTo>
                <a:cubicBezTo>
                  <a:pt x="34335" y="22132"/>
                  <a:pt x="35529" y="22868"/>
                  <a:pt x="35807" y="22908"/>
                </a:cubicBezTo>
                <a:cubicBezTo>
                  <a:pt x="35814" y="22908"/>
                  <a:pt x="35822" y="22908"/>
                  <a:pt x="35829" y="22908"/>
                </a:cubicBezTo>
                <a:cubicBezTo>
                  <a:pt x="36131" y="22908"/>
                  <a:pt x="37006" y="22535"/>
                  <a:pt x="37219" y="21953"/>
                </a:cubicBezTo>
                <a:cubicBezTo>
                  <a:pt x="37478" y="21356"/>
                  <a:pt x="37180" y="21058"/>
                  <a:pt x="36662" y="20640"/>
                </a:cubicBezTo>
                <a:cubicBezTo>
                  <a:pt x="36125" y="20222"/>
                  <a:pt x="35887" y="20003"/>
                  <a:pt x="35310" y="19068"/>
                </a:cubicBezTo>
                <a:cubicBezTo>
                  <a:pt x="34733" y="18153"/>
                  <a:pt x="34793" y="17735"/>
                  <a:pt x="33400" y="17019"/>
                </a:cubicBezTo>
                <a:cubicBezTo>
                  <a:pt x="32027" y="16323"/>
                  <a:pt x="30456" y="15567"/>
                  <a:pt x="31431" y="12981"/>
                </a:cubicBezTo>
                <a:cubicBezTo>
                  <a:pt x="32405" y="10395"/>
                  <a:pt x="34236" y="9102"/>
                  <a:pt x="36125" y="8028"/>
                </a:cubicBezTo>
                <a:cubicBezTo>
                  <a:pt x="38015" y="6974"/>
                  <a:pt x="38652" y="7172"/>
                  <a:pt x="39050" y="6934"/>
                </a:cubicBezTo>
                <a:cubicBezTo>
                  <a:pt x="39447" y="6715"/>
                  <a:pt x="39547" y="6496"/>
                  <a:pt x="40183" y="6496"/>
                </a:cubicBezTo>
                <a:cubicBezTo>
                  <a:pt x="40570" y="6496"/>
                  <a:pt x="40818" y="6565"/>
                  <a:pt x="41054" y="6565"/>
                </a:cubicBezTo>
                <a:cubicBezTo>
                  <a:pt x="41220" y="6565"/>
                  <a:pt x="41379" y="6531"/>
                  <a:pt x="41576" y="6417"/>
                </a:cubicBezTo>
                <a:cubicBezTo>
                  <a:pt x="42034" y="6138"/>
                  <a:pt x="42332" y="6039"/>
                  <a:pt x="42491" y="5979"/>
                </a:cubicBezTo>
                <a:cubicBezTo>
                  <a:pt x="42670" y="5899"/>
                  <a:pt x="42789" y="5740"/>
                  <a:pt x="42789" y="5322"/>
                </a:cubicBezTo>
                <a:cubicBezTo>
                  <a:pt x="42789" y="5322"/>
                  <a:pt x="43068" y="5084"/>
                  <a:pt x="43088" y="4905"/>
                </a:cubicBezTo>
                <a:cubicBezTo>
                  <a:pt x="43128" y="4726"/>
                  <a:pt x="43227" y="4507"/>
                  <a:pt x="42849" y="4348"/>
                </a:cubicBezTo>
                <a:cubicBezTo>
                  <a:pt x="42849" y="4348"/>
                  <a:pt x="41675" y="3791"/>
                  <a:pt x="40880" y="3413"/>
                </a:cubicBezTo>
                <a:cubicBezTo>
                  <a:pt x="40084" y="3035"/>
                  <a:pt x="40144" y="2637"/>
                  <a:pt x="39209" y="2239"/>
                </a:cubicBezTo>
                <a:cubicBezTo>
                  <a:pt x="38294" y="1841"/>
                  <a:pt x="37657" y="1563"/>
                  <a:pt x="36901" y="1443"/>
                </a:cubicBezTo>
                <a:lnTo>
                  <a:pt x="35787" y="1225"/>
                </a:lnTo>
                <a:cubicBezTo>
                  <a:pt x="35787" y="1225"/>
                  <a:pt x="36066" y="608"/>
                  <a:pt x="35509" y="210"/>
                </a:cubicBezTo>
                <a:cubicBezTo>
                  <a:pt x="35330" y="77"/>
                  <a:pt x="35162" y="33"/>
                  <a:pt x="35017" y="33"/>
                </a:cubicBezTo>
                <a:cubicBezTo>
                  <a:pt x="34728" y="33"/>
                  <a:pt x="34534" y="210"/>
                  <a:pt x="34534" y="210"/>
                </a:cubicBezTo>
                <a:cubicBezTo>
                  <a:pt x="34534" y="210"/>
                  <a:pt x="34144" y="1"/>
                  <a:pt x="33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8" name="Shape 10058"/>
        <p:cNvGrpSpPr/>
        <p:nvPr/>
      </p:nvGrpSpPr>
      <p:grpSpPr>
        <a:xfrm>
          <a:off x="0" y="0"/>
          <a:ext cx="0" cy="0"/>
          <a:chOff x="0" y="0"/>
          <a:chExt cx="0" cy="0"/>
        </a:xfrm>
      </p:grpSpPr>
      <p:grpSp>
        <p:nvGrpSpPr>
          <p:cNvPr id="10059" name="Google Shape;10059;p380"/>
          <p:cNvGrpSpPr/>
          <p:nvPr/>
        </p:nvGrpSpPr>
        <p:grpSpPr>
          <a:xfrm flipH="1">
            <a:off x="5411650" y="-178968"/>
            <a:ext cx="1514850" cy="5339725"/>
            <a:chOff x="687250" y="-178968"/>
            <a:chExt cx="1514850" cy="5339725"/>
          </a:xfrm>
        </p:grpSpPr>
        <p:sp>
          <p:nvSpPr>
            <p:cNvPr id="10060" name="Google Shape;10060;p380"/>
            <p:cNvSpPr/>
            <p:nvPr/>
          </p:nvSpPr>
          <p:spPr>
            <a:xfrm>
              <a:off x="1863425" y="9206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380"/>
            <p:cNvSpPr/>
            <p:nvPr/>
          </p:nvSpPr>
          <p:spPr>
            <a:xfrm>
              <a:off x="1751525" y="7002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380"/>
            <p:cNvSpPr/>
            <p:nvPr/>
          </p:nvSpPr>
          <p:spPr>
            <a:xfrm>
              <a:off x="1618725" y="2999882"/>
              <a:ext cx="146250" cy="231775"/>
            </a:xfrm>
            <a:custGeom>
              <a:rect b="b" l="l" r="r" t="t"/>
              <a:pathLst>
                <a:path extrusionOk="0" h="9271" w="5850">
                  <a:moveTo>
                    <a:pt x="4974" y="1"/>
                  </a:moveTo>
                  <a:lnTo>
                    <a:pt x="4974" y="1"/>
                  </a:lnTo>
                  <a:cubicBezTo>
                    <a:pt x="4835" y="419"/>
                    <a:pt x="3721" y="3701"/>
                    <a:pt x="1930" y="5551"/>
                  </a:cubicBezTo>
                  <a:cubicBezTo>
                    <a:pt x="1" y="7500"/>
                    <a:pt x="697" y="9271"/>
                    <a:pt x="697" y="9271"/>
                  </a:cubicBezTo>
                  <a:cubicBezTo>
                    <a:pt x="697" y="9271"/>
                    <a:pt x="5849" y="4158"/>
                    <a:pt x="5272" y="2408"/>
                  </a:cubicBezTo>
                  <a:cubicBezTo>
                    <a:pt x="4775" y="896"/>
                    <a:pt x="4934" y="180"/>
                    <a:pt x="49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380"/>
            <p:cNvSpPr/>
            <p:nvPr/>
          </p:nvSpPr>
          <p:spPr>
            <a:xfrm>
              <a:off x="806625" y="-17796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380"/>
            <p:cNvSpPr/>
            <p:nvPr/>
          </p:nvSpPr>
          <p:spPr>
            <a:xfrm>
              <a:off x="997075" y="61773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380"/>
            <p:cNvSpPr/>
            <p:nvPr/>
          </p:nvSpPr>
          <p:spPr>
            <a:xfrm>
              <a:off x="1023450" y="270250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380"/>
            <p:cNvSpPr/>
            <p:nvPr/>
          </p:nvSpPr>
          <p:spPr>
            <a:xfrm>
              <a:off x="687250" y="19948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380"/>
            <p:cNvSpPr/>
            <p:nvPr/>
          </p:nvSpPr>
          <p:spPr>
            <a:xfrm>
              <a:off x="707650" y="33475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380"/>
            <p:cNvSpPr/>
            <p:nvPr/>
          </p:nvSpPr>
          <p:spPr>
            <a:xfrm>
              <a:off x="730525" y="129608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380"/>
            <p:cNvSpPr/>
            <p:nvPr/>
          </p:nvSpPr>
          <p:spPr>
            <a:xfrm>
              <a:off x="956300" y="29685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380"/>
            <p:cNvSpPr/>
            <p:nvPr/>
          </p:nvSpPr>
          <p:spPr>
            <a:xfrm>
              <a:off x="1031400" y="298298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380"/>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380"/>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380"/>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380"/>
            <p:cNvSpPr/>
            <p:nvPr/>
          </p:nvSpPr>
          <p:spPr>
            <a:xfrm>
              <a:off x="1014500" y="61773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5" name="Google Shape;10075;p380"/>
          <p:cNvGrpSpPr/>
          <p:nvPr/>
        </p:nvGrpSpPr>
        <p:grpSpPr>
          <a:xfrm flipH="1">
            <a:off x="5455875" y="2586632"/>
            <a:ext cx="4483325" cy="3268875"/>
            <a:chOff x="1112475" y="2586632"/>
            <a:chExt cx="4483325" cy="3268875"/>
          </a:xfrm>
        </p:grpSpPr>
        <p:sp>
          <p:nvSpPr>
            <p:cNvPr id="10076" name="Google Shape;10076;p380"/>
            <p:cNvSpPr/>
            <p:nvPr/>
          </p:nvSpPr>
          <p:spPr>
            <a:xfrm>
              <a:off x="2767050" y="3897057"/>
              <a:ext cx="283475" cy="777325"/>
            </a:xfrm>
            <a:custGeom>
              <a:rect b="b" l="l" r="r" t="t"/>
              <a:pathLst>
                <a:path extrusionOk="0" h="31093" w="11339">
                  <a:moveTo>
                    <a:pt x="11339" y="0"/>
                  </a:moveTo>
                  <a:lnTo>
                    <a:pt x="8474" y="736"/>
                  </a:lnTo>
                  <a:lnTo>
                    <a:pt x="0" y="20629"/>
                  </a:lnTo>
                  <a:lnTo>
                    <a:pt x="796" y="31093"/>
                  </a:lnTo>
                  <a:lnTo>
                    <a:pt x="113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380"/>
            <p:cNvSpPr/>
            <p:nvPr/>
          </p:nvSpPr>
          <p:spPr>
            <a:xfrm>
              <a:off x="1112475" y="2586632"/>
              <a:ext cx="4483325" cy="3268875"/>
            </a:xfrm>
            <a:custGeom>
              <a:rect b="b" l="l" r="r" t="t"/>
              <a:pathLst>
                <a:path extrusionOk="0" h="130755" w="179333">
                  <a:moveTo>
                    <a:pt x="176488" y="0"/>
                  </a:moveTo>
                  <a:lnTo>
                    <a:pt x="0" y="123255"/>
                  </a:lnTo>
                  <a:lnTo>
                    <a:pt x="5510" y="130755"/>
                  </a:lnTo>
                  <a:lnTo>
                    <a:pt x="179333" y="3879"/>
                  </a:lnTo>
                  <a:lnTo>
                    <a:pt x="1764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380"/>
            <p:cNvSpPr/>
            <p:nvPr/>
          </p:nvSpPr>
          <p:spPr>
            <a:xfrm>
              <a:off x="4350500" y="3331107"/>
              <a:ext cx="741525" cy="219350"/>
            </a:xfrm>
            <a:custGeom>
              <a:rect b="b" l="l" r="r" t="t"/>
              <a:pathLst>
                <a:path extrusionOk="0" h="8774" w="29661">
                  <a:moveTo>
                    <a:pt x="27452" y="0"/>
                  </a:moveTo>
                  <a:lnTo>
                    <a:pt x="8256" y="2288"/>
                  </a:lnTo>
                  <a:lnTo>
                    <a:pt x="0" y="8773"/>
                  </a:lnTo>
                  <a:lnTo>
                    <a:pt x="29660" y="1970"/>
                  </a:lnTo>
                  <a:lnTo>
                    <a:pt x="274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380"/>
            <p:cNvSpPr/>
            <p:nvPr/>
          </p:nvSpPr>
          <p:spPr>
            <a:xfrm>
              <a:off x="4840850" y="2643807"/>
              <a:ext cx="246200" cy="479950"/>
            </a:xfrm>
            <a:custGeom>
              <a:rect b="b" l="l" r="r" t="t"/>
              <a:pathLst>
                <a:path extrusionOk="0" h="19198" w="9848">
                  <a:moveTo>
                    <a:pt x="8415" y="1"/>
                  </a:moveTo>
                  <a:lnTo>
                    <a:pt x="1" y="19197"/>
                  </a:lnTo>
                  <a:lnTo>
                    <a:pt x="1" y="19197"/>
                  </a:lnTo>
                  <a:lnTo>
                    <a:pt x="4476" y="15079"/>
                  </a:lnTo>
                  <a:lnTo>
                    <a:pt x="9847" y="816"/>
                  </a:lnTo>
                  <a:lnTo>
                    <a:pt x="841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380"/>
            <p:cNvSpPr/>
            <p:nvPr/>
          </p:nvSpPr>
          <p:spPr>
            <a:xfrm>
              <a:off x="4929875" y="2731332"/>
              <a:ext cx="59200" cy="240725"/>
            </a:xfrm>
            <a:custGeom>
              <a:rect b="b" l="l" r="r" t="t"/>
              <a:pathLst>
                <a:path extrusionOk="0" h="9629" w="2368">
                  <a:moveTo>
                    <a:pt x="1532" y="1"/>
                  </a:moveTo>
                  <a:lnTo>
                    <a:pt x="438" y="717"/>
                  </a:lnTo>
                  <a:lnTo>
                    <a:pt x="0" y="9629"/>
                  </a:lnTo>
                  <a:lnTo>
                    <a:pt x="2368" y="5093"/>
                  </a:lnTo>
                  <a:lnTo>
                    <a:pt x="15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380"/>
            <p:cNvSpPr/>
            <p:nvPr/>
          </p:nvSpPr>
          <p:spPr>
            <a:xfrm>
              <a:off x="3428975" y="3822957"/>
              <a:ext cx="178550" cy="276025"/>
            </a:xfrm>
            <a:custGeom>
              <a:rect b="b" l="l" r="r" t="t"/>
              <a:pathLst>
                <a:path extrusionOk="0" h="11041" w="7142">
                  <a:moveTo>
                    <a:pt x="5650" y="0"/>
                  </a:moveTo>
                  <a:lnTo>
                    <a:pt x="0" y="11041"/>
                  </a:lnTo>
                  <a:lnTo>
                    <a:pt x="5033" y="7182"/>
                  </a:lnTo>
                  <a:lnTo>
                    <a:pt x="71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380"/>
            <p:cNvSpPr/>
            <p:nvPr/>
          </p:nvSpPr>
          <p:spPr>
            <a:xfrm>
              <a:off x="3689075" y="3338057"/>
              <a:ext cx="534625" cy="555550"/>
            </a:xfrm>
            <a:custGeom>
              <a:rect b="b" l="l" r="r" t="t"/>
              <a:pathLst>
                <a:path extrusionOk="0" h="22222" w="21385">
                  <a:moveTo>
                    <a:pt x="21385" y="1"/>
                  </a:moveTo>
                  <a:lnTo>
                    <a:pt x="19694" y="100"/>
                  </a:lnTo>
                  <a:lnTo>
                    <a:pt x="0" y="22221"/>
                  </a:lnTo>
                  <a:lnTo>
                    <a:pt x="9051" y="16790"/>
                  </a:lnTo>
                  <a:lnTo>
                    <a:pt x="213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380"/>
            <p:cNvSpPr/>
            <p:nvPr/>
          </p:nvSpPr>
          <p:spPr>
            <a:xfrm>
              <a:off x="4083925" y="3436032"/>
              <a:ext cx="139275" cy="83075"/>
            </a:xfrm>
            <a:custGeom>
              <a:rect b="b" l="l" r="r" t="t"/>
              <a:pathLst>
                <a:path extrusionOk="0" h="3323" w="5571">
                  <a:moveTo>
                    <a:pt x="5034" y="1"/>
                  </a:moveTo>
                  <a:lnTo>
                    <a:pt x="876" y="1533"/>
                  </a:lnTo>
                  <a:lnTo>
                    <a:pt x="1" y="3323"/>
                  </a:lnTo>
                  <a:lnTo>
                    <a:pt x="5571" y="717"/>
                  </a:lnTo>
                  <a:lnTo>
                    <a:pt x="50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4" name="Google Shape;10084;p380"/>
          <p:cNvGrpSpPr/>
          <p:nvPr/>
        </p:nvGrpSpPr>
        <p:grpSpPr>
          <a:xfrm flipH="1">
            <a:off x="7007000" y="-177968"/>
            <a:ext cx="1523300" cy="5339725"/>
            <a:chOff x="2521375" y="-177968"/>
            <a:chExt cx="1523300" cy="5339725"/>
          </a:xfrm>
        </p:grpSpPr>
        <p:sp>
          <p:nvSpPr>
            <p:cNvPr id="10085" name="Google Shape;10085;p380"/>
            <p:cNvSpPr/>
            <p:nvPr/>
          </p:nvSpPr>
          <p:spPr>
            <a:xfrm>
              <a:off x="3480700" y="-177968"/>
              <a:ext cx="477925" cy="5339725"/>
            </a:xfrm>
            <a:custGeom>
              <a:rect b="b" l="l" r="r" t="t"/>
              <a:pathLst>
                <a:path extrusionOk="0" h="213589" w="19117">
                  <a:moveTo>
                    <a:pt x="0" y="0"/>
                  </a:moveTo>
                  <a:lnTo>
                    <a:pt x="6963" y="213589"/>
                  </a:lnTo>
                  <a:lnTo>
                    <a:pt x="19117" y="213549"/>
                  </a:lnTo>
                  <a:lnTo>
                    <a:pt x="61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380"/>
            <p:cNvSpPr/>
            <p:nvPr/>
          </p:nvSpPr>
          <p:spPr>
            <a:xfrm>
              <a:off x="3667175" y="724157"/>
              <a:ext cx="377500" cy="730100"/>
            </a:xfrm>
            <a:custGeom>
              <a:rect b="b" l="l" r="r" t="t"/>
              <a:pathLst>
                <a:path extrusionOk="0" h="29204" w="15100">
                  <a:moveTo>
                    <a:pt x="15099" y="1"/>
                  </a:moveTo>
                  <a:lnTo>
                    <a:pt x="11360" y="737"/>
                  </a:lnTo>
                  <a:lnTo>
                    <a:pt x="1" y="18043"/>
                  </a:lnTo>
                  <a:lnTo>
                    <a:pt x="856" y="29203"/>
                  </a:lnTo>
                  <a:lnTo>
                    <a:pt x="150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380"/>
            <p:cNvSpPr/>
            <p:nvPr/>
          </p:nvSpPr>
          <p:spPr>
            <a:xfrm>
              <a:off x="3806425" y="2694032"/>
              <a:ext cx="203425" cy="562000"/>
            </a:xfrm>
            <a:custGeom>
              <a:rect b="b" l="l" r="r" t="t"/>
              <a:pathLst>
                <a:path extrusionOk="0" h="22480" w="8137">
                  <a:moveTo>
                    <a:pt x="7421" y="1"/>
                  </a:moveTo>
                  <a:lnTo>
                    <a:pt x="1" y="13249"/>
                  </a:lnTo>
                  <a:lnTo>
                    <a:pt x="856" y="22480"/>
                  </a:lnTo>
                  <a:lnTo>
                    <a:pt x="8137" y="2129"/>
                  </a:lnTo>
                  <a:lnTo>
                    <a:pt x="74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380"/>
            <p:cNvSpPr/>
            <p:nvPr/>
          </p:nvSpPr>
          <p:spPr>
            <a:xfrm>
              <a:off x="3545350" y="297957"/>
              <a:ext cx="443125" cy="466025"/>
            </a:xfrm>
            <a:custGeom>
              <a:rect b="b" l="l" r="r" t="t"/>
              <a:pathLst>
                <a:path extrusionOk="0" h="18641" w="17725">
                  <a:moveTo>
                    <a:pt x="17724" y="1"/>
                  </a:moveTo>
                  <a:lnTo>
                    <a:pt x="4038" y="9907"/>
                  </a:lnTo>
                  <a:lnTo>
                    <a:pt x="0" y="18640"/>
                  </a:lnTo>
                  <a:lnTo>
                    <a:pt x="17287" y="2189"/>
                  </a:lnTo>
                  <a:lnTo>
                    <a:pt x="177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380"/>
            <p:cNvSpPr/>
            <p:nvPr/>
          </p:nvSpPr>
          <p:spPr>
            <a:xfrm>
              <a:off x="3415550" y="4380457"/>
              <a:ext cx="372500" cy="459050"/>
            </a:xfrm>
            <a:custGeom>
              <a:rect b="b" l="l" r="r" t="t"/>
              <a:pathLst>
                <a:path extrusionOk="0" h="18362" w="14900">
                  <a:moveTo>
                    <a:pt x="1910" y="0"/>
                  </a:moveTo>
                  <a:lnTo>
                    <a:pt x="0" y="756"/>
                  </a:lnTo>
                  <a:lnTo>
                    <a:pt x="14900" y="18361"/>
                  </a:lnTo>
                  <a:lnTo>
                    <a:pt x="13627" y="12354"/>
                  </a:lnTo>
                  <a:lnTo>
                    <a:pt x="19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380"/>
            <p:cNvSpPr/>
            <p:nvPr/>
          </p:nvSpPr>
          <p:spPr>
            <a:xfrm>
              <a:off x="3270825" y="1244857"/>
              <a:ext cx="318300" cy="482925"/>
            </a:xfrm>
            <a:custGeom>
              <a:rect b="b" l="l" r="r" t="t"/>
              <a:pathLst>
                <a:path extrusionOk="0" h="19317" w="12732">
                  <a:moveTo>
                    <a:pt x="1711" y="0"/>
                  </a:moveTo>
                  <a:lnTo>
                    <a:pt x="0" y="2010"/>
                  </a:lnTo>
                  <a:lnTo>
                    <a:pt x="12732" y="19316"/>
                  </a:lnTo>
                  <a:lnTo>
                    <a:pt x="11797" y="9231"/>
                  </a:lnTo>
                  <a:lnTo>
                    <a:pt x="17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380"/>
            <p:cNvSpPr/>
            <p:nvPr/>
          </p:nvSpPr>
          <p:spPr>
            <a:xfrm>
              <a:off x="3791500" y="2747257"/>
              <a:ext cx="218350" cy="469000"/>
            </a:xfrm>
            <a:custGeom>
              <a:rect b="b" l="l" r="r" t="t"/>
              <a:pathLst>
                <a:path extrusionOk="0" h="18760" w="8734">
                  <a:moveTo>
                    <a:pt x="8734" y="0"/>
                  </a:moveTo>
                  <a:lnTo>
                    <a:pt x="2706" y="13985"/>
                  </a:lnTo>
                  <a:lnTo>
                    <a:pt x="2169" y="13169"/>
                  </a:lnTo>
                  <a:lnTo>
                    <a:pt x="1" y="18043"/>
                  </a:lnTo>
                  <a:lnTo>
                    <a:pt x="2070" y="18759"/>
                  </a:lnTo>
                  <a:lnTo>
                    <a:pt x="87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380"/>
            <p:cNvSpPr/>
            <p:nvPr/>
          </p:nvSpPr>
          <p:spPr>
            <a:xfrm>
              <a:off x="3270825" y="1295082"/>
              <a:ext cx="299400" cy="367550"/>
            </a:xfrm>
            <a:custGeom>
              <a:rect b="b" l="l" r="r" t="t"/>
              <a:pathLst>
                <a:path extrusionOk="0" h="14702" w="11976">
                  <a:moveTo>
                    <a:pt x="0" y="1"/>
                  </a:moveTo>
                  <a:lnTo>
                    <a:pt x="10802" y="14701"/>
                  </a:lnTo>
                  <a:lnTo>
                    <a:pt x="9569" y="12195"/>
                  </a:lnTo>
                  <a:lnTo>
                    <a:pt x="11976" y="1241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380"/>
            <p:cNvSpPr/>
            <p:nvPr/>
          </p:nvSpPr>
          <p:spPr>
            <a:xfrm>
              <a:off x="2521375" y="-177968"/>
              <a:ext cx="786775" cy="5339725"/>
            </a:xfrm>
            <a:custGeom>
              <a:rect b="b" l="l" r="r" t="t"/>
              <a:pathLst>
                <a:path extrusionOk="0" h="213589" w="31471">
                  <a:moveTo>
                    <a:pt x="26597" y="0"/>
                  </a:moveTo>
                  <a:lnTo>
                    <a:pt x="0" y="213589"/>
                  </a:lnTo>
                  <a:lnTo>
                    <a:pt x="9330" y="213589"/>
                  </a:lnTo>
                  <a:lnTo>
                    <a:pt x="314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380"/>
            <p:cNvSpPr/>
            <p:nvPr/>
          </p:nvSpPr>
          <p:spPr>
            <a:xfrm>
              <a:off x="3116650" y="670957"/>
              <a:ext cx="369525" cy="665425"/>
            </a:xfrm>
            <a:custGeom>
              <a:rect b="b" l="l" r="r" t="t"/>
              <a:pathLst>
                <a:path extrusionOk="0" h="26617" w="14781">
                  <a:moveTo>
                    <a:pt x="14781" y="0"/>
                  </a:moveTo>
                  <a:lnTo>
                    <a:pt x="11857" y="338"/>
                  </a:lnTo>
                  <a:lnTo>
                    <a:pt x="717" y="16153"/>
                  </a:lnTo>
                  <a:lnTo>
                    <a:pt x="1" y="26617"/>
                  </a:lnTo>
                  <a:lnTo>
                    <a:pt x="147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380"/>
            <p:cNvSpPr/>
            <p:nvPr/>
          </p:nvSpPr>
          <p:spPr>
            <a:xfrm>
              <a:off x="2767050" y="3897057"/>
              <a:ext cx="283475" cy="777325"/>
            </a:xfrm>
            <a:custGeom>
              <a:rect b="b" l="l" r="r" t="t"/>
              <a:pathLst>
                <a:path extrusionOk="0" h="31093" w="11339">
                  <a:moveTo>
                    <a:pt x="11339" y="0"/>
                  </a:moveTo>
                  <a:lnTo>
                    <a:pt x="8474" y="736"/>
                  </a:lnTo>
                  <a:lnTo>
                    <a:pt x="0" y="20629"/>
                  </a:lnTo>
                  <a:lnTo>
                    <a:pt x="796" y="31093"/>
                  </a:lnTo>
                  <a:lnTo>
                    <a:pt x="113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380"/>
            <p:cNvSpPr/>
            <p:nvPr/>
          </p:nvSpPr>
          <p:spPr>
            <a:xfrm>
              <a:off x="2911750" y="195007"/>
              <a:ext cx="215875" cy="490900"/>
            </a:xfrm>
            <a:custGeom>
              <a:rect b="b" l="l" r="r" t="t"/>
              <a:pathLst>
                <a:path extrusionOk="0" h="19636" w="8635">
                  <a:moveTo>
                    <a:pt x="1572" y="1"/>
                  </a:moveTo>
                  <a:lnTo>
                    <a:pt x="1" y="538"/>
                  </a:lnTo>
                  <a:lnTo>
                    <a:pt x="8634" y="19635"/>
                  </a:lnTo>
                  <a:lnTo>
                    <a:pt x="8594" y="13548"/>
                  </a:lnTo>
                  <a:lnTo>
                    <a:pt x="15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380"/>
            <p:cNvSpPr/>
            <p:nvPr/>
          </p:nvSpPr>
          <p:spPr>
            <a:xfrm>
              <a:off x="2916725" y="328807"/>
              <a:ext cx="158175" cy="189500"/>
            </a:xfrm>
            <a:custGeom>
              <a:rect b="b" l="l" r="r" t="t"/>
              <a:pathLst>
                <a:path extrusionOk="0" h="7580" w="6327">
                  <a:moveTo>
                    <a:pt x="200" y="0"/>
                  </a:moveTo>
                  <a:lnTo>
                    <a:pt x="1" y="1253"/>
                  </a:lnTo>
                  <a:lnTo>
                    <a:pt x="6327" y="7579"/>
                  </a:lnTo>
                  <a:lnTo>
                    <a:pt x="4536" y="2785"/>
                  </a:lnTo>
                  <a:lnTo>
                    <a:pt x="2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8" name="Google Shape;10098;p380"/>
          <p:cNvSpPr/>
          <p:nvPr/>
        </p:nvSpPr>
        <p:spPr>
          <a:xfrm flipH="1">
            <a:off x="8679025" y="197232"/>
            <a:ext cx="266075" cy="109450"/>
          </a:xfrm>
          <a:custGeom>
            <a:rect b="b" l="l" r="r" t="t"/>
            <a:pathLst>
              <a:path extrusionOk="0" h="4378" w="10643">
                <a:moveTo>
                  <a:pt x="0" y="1"/>
                </a:moveTo>
                <a:lnTo>
                  <a:pt x="4834" y="4377"/>
                </a:lnTo>
                <a:lnTo>
                  <a:pt x="10643" y="339"/>
                </a:lnTo>
                <a:cubicBezTo>
                  <a:pt x="10596" y="338"/>
                  <a:pt x="10549" y="337"/>
                  <a:pt x="10502" y="337"/>
                </a:cubicBezTo>
                <a:cubicBezTo>
                  <a:pt x="6830" y="337"/>
                  <a:pt x="5511" y="3402"/>
                  <a:pt x="5511" y="3402"/>
                </a:cubicBezTo>
                <a:cubicBezTo>
                  <a:pt x="4158" y="160"/>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9" name="Google Shape;10099;p380"/>
          <p:cNvGrpSpPr/>
          <p:nvPr/>
        </p:nvGrpSpPr>
        <p:grpSpPr>
          <a:xfrm flipH="1">
            <a:off x="7839000" y="1155357"/>
            <a:ext cx="691300" cy="713250"/>
            <a:chOff x="2625300" y="690682"/>
            <a:chExt cx="691300" cy="713250"/>
          </a:xfrm>
        </p:grpSpPr>
        <p:sp>
          <p:nvSpPr>
            <p:cNvPr id="10100" name="Google Shape;10100;p380"/>
            <p:cNvSpPr/>
            <p:nvPr/>
          </p:nvSpPr>
          <p:spPr>
            <a:xfrm>
              <a:off x="2625300" y="690682"/>
              <a:ext cx="691300" cy="713250"/>
            </a:xfrm>
            <a:custGeom>
              <a:rect b="b" l="l" r="r" t="t"/>
              <a:pathLst>
                <a:path extrusionOk="0" h="28530" w="27652">
                  <a:moveTo>
                    <a:pt x="14476" y="1"/>
                  </a:moveTo>
                  <a:cubicBezTo>
                    <a:pt x="14383" y="1"/>
                    <a:pt x="14292" y="10"/>
                    <a:pt x="14204" y="27"/>
                  </a:cubicBezTo>
                  <a:cubicBezTo>
                    <a:pt x="11956" y="465"/>
                    <a:pt x="10564" y="1777"/>
                    <a:pt x="10564" y="1777"/>
                  </a:cubicBezTo>
                  <a:cubicBezTo>
                    <a:pt x="10300" y="1725"/>
                    <a:pt x="10001" y="1702"/>
                    <a:pt x="9684" y="1702"/>
                  </a:cubicBezTo>
                  <a:cubicBezTo>
                    <a:pt x="7969" y="1702"/>
                    <a:pt x="5730" y="2354"/>
                    <a:pt x="5730" y="2354"/>
                  </a:cubicBezTo>
                  <a:cubicBezTo>
                    <a:pt x="5730" y="2354"/>
                    <a:pt x="5014" y="1564"/>
                    <a:pt x="3787" y="1564"/>
                  </a:cubicBezTo>
                  <a:cubicBezTo>
                    <a:pt x="3339" y="1564"/>
                    <a:pt x="2823" y="1669"/>
                    <a:pt x="2249" y="1956"/>
                  </a:cubicBezTo>
                  <a:cubicBezTo>
                    <a:pt x="80" y="3031"/>
                    <a:pt x="1393" y="6174"/>
                    <a:pt x="1910" y="7049"/>
                  </a:cubicBezTo>
                  <a:cubicBezTo>
                    <a:pt x="2447" y="7904"/>
                    <a:pt x="3601" y="8064"/>
                    <a:pt x="3601" y="8064"/>
                  </a:cubicBezTo>
                  <a:lnTo>
                    <a:pt x="3860" y="9814"/>
                  </a:lnTo>
                  <a:cubicBezTo>
                    <a:pt x="3860" y="9814"/>
                    <a:pt x="3522" y="11127"/>
                    <a:pt x="3183" y="12420"/>
                  </a:cubicBezTo>
                  <a:cubicBezTo>
                    <a:pt x="2825" y="13713"/>
                    <a:pt x="2527" y="13832"/>
                    <a:pt x="1274" y="16478"/>
                  </a:cubicBezTo>
                  <a:cubicBezTo>
                    <a:pt x="1" y="19144"/>
                    <a:pt x="1135" y="23978"/>
                    <a:pt x="4954" y="26604"/>
                  </a:cubicBezTo>
                  <a:cubicBezTo>
                    <a:pt x="6781" y="27863"/>
                    <a:pt x="8650" y="28189"/>
                    <a:pt x="10093" y="28189"/>
                  </a:cubicBezTo>
                  <a:cubicBezTo>
                    <a:pt x="11636" y="28189"/>
                    <a:pt x="12692" y="27817"/>
                    <a:pt x="12692" y="27817"/>
                  </a:cubicBezTo>
                  <a:cubicBezTo>
                    <a:pt x="13448" y="28251"/>
                    <a:pt x="14520" y="28530"/>
                    <a:pt x="15644" y="28530"/>
                  </a:cubicBezTo>
                  <a:cubicBezTo>
                    <a:pt x="16325" y="28530"/>
                    <a:pt x="17025" y="28428"/>
                    <a:pt x="17685" y="28195"/>
                  </a:cubicBezTo>
                  <a:cubicBezTo>
                    <a:pt x="19416" y="27558"/>
                    <a:pt x="19694" y="24654"/>
                    <a:pt x="19794" y="24574"/>
                  </a:cubicBezTo>
                  <a:cubicBezTo>
                    <a:pt x="19893" y="24515"/>
                    <a:pt x="20550" y="23719"/>
                    <a:pt x="20868" y="23580"/>
                  </a:cubicBezTo>
                  <a:cubicBezTo>
                    <a:pt x="21186" y="23441"/>
                    <a:pt x="22300" y="23122"/>
                    <a:pt x="22042" y="22545"/>
                  </a:cubicBezTo>
                  <a:cubicBezTo>
                    <a:pt x="21957" y="22369"/>
                    <a:pt x="21798" y="22308"/>
                    <a:pt x="21612" y="22308"/>
                  </a:cubicBezTo>
                  <a:cubicBezTo>
                    <a:pt x="21191" y="22308"/>
                    <a:pt x="20634" y="22625"/>
                    <a:pt x="20510" y="22625"/>
                  </a:cubicBezTo>
                  <a:cubicBezTo>
                    <a:pt x="20351" y="22625"/>
                    <a:pt x="21067" y="21969"/>
                    <a:pt x="21266" y="21849"/>
                  </a:cubicBezTo>
                  <a:cubicBezTo>
                    <a:pt x="21465" y="21730"/>
                    <a:pt x="22261" y="21571"/>
                    <a:pt x="22062" y="21093"/>
                  </a:cubicBezTo>
                  <a:cubicBezTo>
                    <a:pt x="21960" y="20859"/>
                    <a:pt x="21687" y="20802"/>
                    <a:pt x="21444" y="20802"/>
                  </a:cubicBezTo>
                  <a:cubicBezTo>
                    <a:pt x="21212" y="20802"/>
                    <a:pt x="21007" y="20855"/>
                    <a:pt x="21007" y="20855"/>
                  </a:cubicBezTo>
                  <a:cubicBezTo>
                    <a:pt x="21007" y="20855"/>
                    <a:pt x="20885" y="20719"/>
                    <a:pt x="20629" y="20719"/>
                  </a:cubicBezTo>
                  <a:cubicBezTo>
                    <a:pt x="20560" y="20719"/>
                    <a:pt x="20480" y="20730"/>
                    <a:pt x="20391" y="20755"/>
                  </a:cubicBezTo>
                  <a:cubicBezTo>
                    <a:pt x="19973" y="20855"/>
                    <a:pt x="18779" y="22187"/>
                    <a:pt x="18779" y="22187"/>
                  </a:cubicBezTo>
                  <a:lnTo>
                    <a:pt x="18899" y="21053"/>
                  </a:lnTo>
                  <a:cubicBezTo>
                    <a:pt x="18004" y="17970"/>
                    <a:pt x="15994" y="17214"/>
                    <a:pt x="15994" y="17214"/>
                  </a:cubicBezTo>
                  <a:cubicBezTo>
                    <a:pt x="17884" y="17075"/>
                    <a:pt x="19018" y="16379"/>
                    <a:pt x="20291" y="15125"/>
                  </a:cubicBezTo>
                  <a:cubicBezTo>
                    <a:pt x="21544" y="13892"/>
                    <a:pt x="23951" y="12321"/>
                    <a:pt x="24827" y="12042"/>
                  </a:cubicBezTo>
                  <a:cubicBezTo>
                    <a:pt x="25682" y="11803"/>
                    <a:pt x="26756" y="11744"/>
                    <a:pt x="26975" y="11485"/>
                  </a:cubicBezTo>
                  <a:cubicBezTo>
                    <a:pt x="27214" y="11207"/>
                    <a:pt x="26060" y="10789"/>
                    <a:pt x="26060" y="10789"/>
                  </a:cubicBezTo>
                  <a:cubicBezTo>
                    <a:pt x="26060" y="10789"/>
                    <a:pt x="26140" y="10729"/>
                    <a:pt x="26816" y="10650"/>
                  </a:cubicBezTo>
                  <a:cubicBezTo>
                    <a:pt x="27472" y="10590"/>
                    <a:pt x="27651" y="10232"/>
                    <a:pt x="27472" y="9953"/>
                  </a:cubicBezTo>
                  <a:cubicBezTo>
                    <a:pt x="27390" y="9799"/>
                    <a:pt x="26834" y="9762"/>
                    <a:pt x="26317" y="9762"/>
                  </a:cubicBezTo>
                  <a:cubicBezTo>
                    <a:pt x="25833" y="9762"/>
                    <a:pt x="25384" y="9794"/>
                    <a:pt x="25384" y="9794"/>
                  </a:cubicBezTo>
                  <a:cubicBezTo>
                    <a:pt x="25233" y="9343"/>
                    <a:pt x="24786" y="9248"/>
                    <a:pt x="24439" y="9248"/>
                  </a:cubicBezTo>
                  <a:cubicBezTo>
                    <a:pt x="24189" y="9248"/>
                    <a:pt x="23991" y="9297"/>
                    <a:pt x="23991" y="9297"/>
                  </a:cubicBezTo>
                  <a:cubicBezTo>
                    <a:pt x="23991" y="9297"/>
                    <a:pt x="23693" y="9058"/>
                    <a:pt x="23275" y="9018"/>
                  </a:cubicBezTo>
                  <a:cubicBezTo>
                    <a:pt x="23268" y="9018"/>
                    <a:pt x="23261" y="9018"/>
                    <a:pt x="23254" y="9018"/>
                  </a:cubicBezTo>
                  <a:cubicBezTo>
                    <a:pt x="22800" y="9018"/>
                    <a:pt x="21603" y="9635"/>
                    <a:pt x="21505" y="9655"/>
                  </a:cubicBezTo>
                  <a:cubicBezTo>
                    <a:pt x="21501" y="9656"/>
                    <a:pt x="21498" y="9657"/>
                    <a:pt x="21494" y="9657"/>
                  </a:cubicBezTo>
                  <a:cubicBezTo>
                    <a:pt x="21381" y="9657"/>
                    <a:pt x="20928" y="9201"/>
                    <a:pt x="20443" y="9201"/>
                  </a:cubicBezTo>
                  <a:cubicBezTo>
                    <a:pt x="20393" y="9201"/>
                    <a:pt x="20342" y="9206"/>
                    <a:pt x="20291" y="9217"/>
                  </a:cubicBezTo>
                  <a:cubicBezTo>
                    <a:pt x="19734" y="9337"/>
                    <a:pt x="20232" y="10132"/>
                    <a:pt x="20271" y="10411"/>
                  </a:cubicBezTo>
                  <a:cubicBezTo>
                    <a:pt x="20291" y="10689"/>
                    <a:pt x="19973" y="10650"/>
                    <a:pt x="19018" y="10908"/>
                  </a:cubicBezTo>
                  <a:cubicBezTo>
                    <a:pt x="18083" y="11127"/>
                    <a:pt x="15079" y="11903"/>
                    <a:pt x="15079" y="11903"/>
                  </a:cubicBezTo>
                  <a:lnTo>
                    <a:pt x="14224" y="10252"/>
                  </a:lnTo>
                  <a:cubicBezTo>
                    <a:pt x="15020" y="9217"/>
                    <a:pt x="14980" y="7566"/>
                    <a:pt x="14980" y="7566"/>
                  </a:cubicBezTo>
                  <a:lnTo>
                    <a:pt x="14980" y="7566"/>
                  </a:lnTo>
                  <a:cubicBezTo>
                    <a:pt x="15007" y="7567"/>
                    <a:pt x="15034" y="7568"/>
                    <a:pt x="15061" y="7568"/>
                  </a:cubicBezTo>
                  <a:cubicBezTo>
                    <a:pt x="17180" y="7568"/>
                    <a:pt x="17658" y="4480"/>
                    <a:pt x="17108" y="2653"/>
                  </a:cubicBezTo>
                  <a:cubicBezTo>
                    <a:pt x="16636" y="945"/>
                    <a:pt x="15451" y="1"/>
                    <a:pt x="144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380"/>
            <p:cNvSpPr/>
            <p:nvPr/>
          </p:nvSpPr>
          <p:spPr>
            <a:xfrm>
              <a:off x="2951050" y="730382"/>
              <a:ext cx="62175" cy="69400"/>
            </a:xfrm>
            <a:custGeom>
              <a:rect b="b" l="l" r="r" t="t"/>
              <a:pathLst>
                <a:path extrusionOk="0" h="2776" w="2487">
                  <a:moveTo>
                    <a:pt x="2475" y="156"/>
                  </a:moveTo>
                  <a:cubicBezTo>
                    <a:pt x="2473" y="156"/>
                    <a:pt x="2471" y="159"/>
                    <a:pt x="2470" y="163"/>
                  </a:cubicBezTo>
                  <a:lnTo>
                    <a:pt x="2470" y="163"/>
                  </a:lnTo>
                  <a:cubicBezTo>
                    <a:pt x="2476" y="165"/>
                    <a:pt x="2481" y="167"/>
                    <a:pt x="2487" y="170"/>
                  </a:cubicBezTo>
                  <a:cubicBezTo>
                    <a:pt x="2482" y="160"/>
                    <a:pt x="2478" y="156"/>
                    <a:pt x="2475" y="156"/>
                  </a:cubicBezTo>
                  <a:close/>
                  <a:moveTo>
                    <a:pt x="1636" y="1"/>
                  </a:moveTo>
                  <a:cubicBezTo>
                    <a:pt x="1161" y="1"/>
                    <a:pt x="702" y="168"/>
                    <a:pt x="418" y="587"/>
                  </a:cubicBezTo>
                  <a:cubicBezTo>
                    <a:pt x="100" y="1065"/>
                    <a:pt x="20" y="1661"/>
                    <a:pt x="0" y="2199"/>
                  </a:cubicBezTo>
                  <a:lnTo>
                    <a:pt x="0" y="2775"/>
                  </a:lnTo>
                  <a:lnTo>
                    <a:pt x="20" y="2775"/>
                  </a:lnTo>
                  <a:cubicBezTo>
                    <a:pt x="330" y="1334"/>
                    <a:pt x="473" y="160"/>
                    <a:pt x="2015" y="160"/>
                  </a:cubicBezTo>
                  <a:cubicBezTo>
                    <a:pt x="2154" y="160"/>
                    <a:pt x="2304" y="170"/>
                    <a:pt x="2467" y="189"/>
                  </a:cubicBezTo>
                  <a:cubicBezTo>
                    <a:pt x="2467" y="189"/>
                    <a:pt x="2467" y="173"/>
                    <a:pt x="2470" y="163"/>
                  </a:cubicBezTo>
                  <a:lnTo>
                    <a:pt x="2470" y="163"/>
                  </a:lnTo>
                  <a:cubicBezTo>
                    <a:pt x="2210" y="61"/>
                    <a:pt x="1920" y="1"/>
                    <a:pt x="16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380"/>
            <p:cNvSpPr/>
            <p:nvPr/>
          </p:nvSpPr>
          <p:spPr>
            <a:xfrm>
              <a:off x="2682500" y="760232"/>
              <a:ext cx="44775" cy="62425"/>
            </a:xfrm>
            <a:custGeom>
              <a:rect b="b" l="l" r="r" t="t"/>
              <a:pathLst>
                <a:path extrusionOk="0" h="2497" w="1791">
                  <a:moveTo>
                    <a:pt x="207" y="0"/>
                  </a:moveTo>
                  <a:cubicBezTo>
                    <a:pt x="140" y="0"/>
                    <a:pt x="71" y="3"/>
                    <a:pt x="0" y="10"/>
                  </a:cubicBezTo>
                  <a:lnTo>
                    <a:pt x="0" y="50"/>
                  </a:lnTo>
                  <a:cubicBezTo>
                    <a:pt x="1472" y="249"/>
                    <a:pt x="1612" y="1263"/>
                    <a:pt x="1691" y="2497"/>
                  </a:cubicBezTo>
                  <a:cubicBezTo>
                    <a:pt x="1771" y="2198"/>
                    <a:pt x="1791" y="1900"/>
                    <a:pt x="1771" y="1601"/>
                  </a:cubicBezTo>
                  <a:cubicBezTo>
                    <a:pt x="1752" y="636"/>
                    <a:pt x="1145" y="0"/>
                    <a:pt x="2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380"/>
            <p:cNvSpPr/>
            <p:nvPr/>
          </p:nvSpPr>
          <p:spPr>
            <a:xfrm>
              <a:off x="2901325" y="1097157"/>
              <a:ext cx="196450" cy="192475"/>
            </a:xfrm>
            <a:custGeom>
              <a:rect b="b" l="l" r="r" t="t"/>
              <a:pathLst>
                <a:path extrusionOk="0" h="7699" w="7858">
                  <a:moveTo>
                    <a:pt x="0" y="0"/>
                  </a:moveTo>
                  <a:cubicBezTo>
                    <a:pt x="0" y="0"/>
                    <a:pt x="617" y="1234"/>
                    <a:pt x="3243" y="1691"/>
                  </a:cubicBezTo>
                  <a:cubicBezTo>
                    <a:pt x="3243" y="1691"/>
                    <a:pt x="5789" y="5710"/>
                    <a:pt x="5331" y="7699"/>
                  </a:cubicBezTo>
                  <a:lnTo>
                    <a:pt x="7738" y="5908"/>
                  </a:lnTo>
                  <a:lnTo>
                    <a:pt x="7858" y="4775"/>
                  </a:lnTo>
                  <a:cubicBezTo>
                    <a:pt x="7082" y="2109"/>
                    <a:pt x="5471" y="1194"/>
                    <a:pt x="5053" y="955"/>
                  </a:cubicBezTo>
                  <a:lnTo>
                    <a:pt x="4953" y="915"/>
                  </a:lnTo>
                  <a:cubicBezTo>
                    <a:pt x="4953" y="915"/>
                    <a:pt x="1651" y="7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380"/>
            <p:cNvSpPr/>
            <p:nvPr/>
          </p:nvSpPr>
          <p:spPr>
            <a:xfrm>
              <a:off x="2969950" y="773907"/>
              <a:ext cx="92900" cy="173075"/>
            </a:xfrm>
            <a:custGeom>
              <a:rect b="b" l="l" r="r" t="t"/>
              <a:pathLst>
                <a:path extrusionOk="0" h="6923" w="3716">
                  <a:moveTo>
                    <a:pt x="3442" y="0"/>
                  </a:moveTo>
                  <a:cubicBezTo>
                    <a:pt x="3442" y="1604"/>
                    <a:pt x="2807" y="3344"/>
                    <a:pt x="1196" y="3344"/>
                  </a:cubicBezTo>
                  <a:cubicBezTo>
                    <a:pt x="1169" y="3344"/>
                    <a:pt x="1142" y="3343"/>
                    <a:pt x="1114" y="3342"/>
                  </a:cubicBezTo>
                  <a:cubicBezTo>
                    <a:pt x="1114" y="3342"/>
                    <a:pt x="796" y="5371"/>
                    <a:pt x="0" y="6425"/>
                  </a:cubicBezTo>
                  <a:lnTo>
                    <a:pt x="418" y="6923"/>
                  </a:lnTo>
                  <a:cubicBezTo>
                    <a:pt x="1313" y="5669"/>
                    <a:pt x="1154" y="4237"/>
                    <a:pt x="1154" y="4237"/>
                  </a:cubicBezTo>
                  <a:lnTo>
                    <a:pt x="1154" y="4237"/>
                  </a:lnTo>
                  <a:cubicBezTo>
                    <a:pt x="1185" y="4238"/>
                    <a:pt x="1215" y="4239"/>
                    <a:pt x="1245" y="4239"/>
                  </a:cubicBezTo>
                  <a:cubicBezTo>
                    <a:pt x="3123" y="4239"/>
                    <a:pt x="3716" y="1821"/>
                    <a:pt x="3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380"/>
            <p:cNvSpPr/>
            <p:nvPr/>
          </p:nvSpPr>
          <p:spPr>
            <a:xfrm>
              <a:off x="2650175" y="789307"/>
              <a:ext cx="65175" cy="102975"/>
            </a:xfrm>
            <a:custGeom>
              <a:rect b="b" l="l" r="r" t="t"/>
              <a:pathLst>
                <a:path extrusionOk="0" h="4119" w="2607">
                  <a:moveTo>
                    <a:pt x="60" y="1"/>
                  </a:moveTo>
                  <a:cubicBezTo>
                    <a:pt x="0" y="1234"/>
                    <a:pt x="597" y="2607"/>
                    <a:pt x="915" y="3104"/>
                  </a:cubicBezTo>
                  <a:cubicBezTo>
                    <a:pt x="1433" y="3959"/>
                    <a:pt x="2606" y="4119"/>
                    <a:pt x="2606" y="4119"/>
                  </a:cubicBezTo>
                  <a:lnTo>
                    <a:pt x="2566" y="3243"/>
                  </a:lnTo>
                  <a:cubicBezTo>
                    <a:pt x="2566" y="3243"/>
                    <a:pt x="1393" y="3084"/>
                    <a:pt x="876" y="2229"/>
                  </a:cubicBezTo>
                  <a:cubicBezTo>
                    <a:pt x="617" y="1831"/>
                    <a:pt x="199" y="936"/>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380"/>
            <p:cNvSpPr/>
            <p:nvPr/>
          </p:nvSpPr>
          <p:spPr>
            <a:xfrm>
              <a:off x="2645200" y="1163307"/>
              <a:ext cx="537625" cy="238925"/>
            </a:xfrm>
            <a:custGeom>
              <a:rect b="b" l="l" r="r" t="t"/>
              <a:pathLst>
                <a:path extrusionOk="0" h="9557" w="21505">
                  <a:moveTo>
                    <a:pt x="0" y="0"/>
                  </a:moveTo>
                  <a:cubicBezTo>
                    <a:pt x="20" y="2586"/>
                    <a:pt x="1373" y="5729"/>
                    <a:pt x="4178" y="7639"/>
                  </a:cubicBezTo>
                  <a:cubicBezTo>
                    <a:pt x="6014" y="8899"/>
                    <a:pt x="7884" y="9224"/>
                    <a:pt x="9325" y="9224"/>
                  </a:cubicBezTo>
                  <a:cubicBezTo>
                    <a:pt x="10865" y="9224"/>
                    <a:pt x="11916" y="8852"/>
                    <a:pt x="11916" y="8852"/>
                  </a:cubicBezTo>
                  <a:cubicBezTo>
                    <a:pt x="12670" y="9285"/>
                    <a:pt x="13748" y="9557"/>
                    <a:pt x="14871" y="9557"/>
                  </a:cubicBezTo>
                  <a:cubicBezTo>
                    <a:pt x="15554" y="9557"/>
                    <a:pt x="16254" y="9456"/>
                    <a:pt x="16909" y="9230"/>
                  </a:cubicBezTo>
                  <a:cubicBezTo>
                    <a:pt x="18660" y="8614"/>
                    <a:pt x="18918" y="5709"/>
                    <a:pt x="19018" y="5630"/>
                  </a:cubicBezTo>
                  <a:cubicBezTo>
                    <a:pt x="19117" y="5550"/>
                    <a:pt x="19794" y="4754"/>
                    <a:pt x="20092" y="4635"/>
                  </a:cubicBezTo>
                  <a:cubicBezTo>
                    <a:pt x="20410" y="4516"/>
                    <a:pt x="21504" y="4158"/>
                    <a:pt x="21266" y="3581"/>
                  </a:cubicBezTo>
                  <a:cubicBezTo>
                    <a:pt x="21166" y="3442"/>
                    <a:pt x="21047" y="3382"/>
                    <a:pt x="20888" y="3362"/>
                  </a:cubicBezTo>
                  <a:cubicBezTo>
                    <a:pt x="20589" y="3561"/>
                    <a:pt x="20191" y="3680"/>
                    <a:pt x="20012" y="3760"/>
                  </a:cubicBezTo>
                  <a:cubicBezTo>
                    <a:pt x="19694" y="3879"/>
                    <a:pt x="19058" y="4675"/>
                    <a:pt x="18958" y="4754"/>
                  </a:cubicBezTo>
                  <a:cubicBezTo>
                    <a:pt x="18859" y="4834"/>
                    <a:pt x="18580" y="7738"/>
                    <a:pt x="16830" y="8355"/>
                  </a:cubicBezTo>
                  <a:cubicBezTo>
                    <a:pt x="16383" y="8519"/>
                    <a:pt x="15906" y="8588"/>
                    <a:pt x="15421" y="8588"/>
                  </a:cubicBezTo>
                  <a:cubicBezTo>
                    <a:pt x="14025" y="8588"/>
                    <a:pt x="12573" y="8016"/>
                    <a:pt x="11657" y="7500"/>
                  </a:cubicBezTo>
                  <a:cubicBezTo>
                    <a:pt x="11657" y="7500"/>
                    <a:pt x="10781" y="7830"/>
                    <a:pt x="9427" y="7830"/>
                  </a:cubicBezTo>
                  <a:cubicBezTo>
                    <a:pt x="8083" y="7830"/>
                    <a:pt x="6269" y="7505"/>
                    <a:pt x="4377" y="6207"/>
                  </a:cubicBezTo>
                  <a:cubicBezTo>
                    <a:pt x="1890" y="4476"/>
                    <a:pt x="279" y="238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380"/>
            <p:cNvSpPr/>
            <p:nvPr/>
          </p:nvSpPr>
          <p:spPr>
            <a:xfrm>
              <a:off x="2895300" y="971282"/>
              <a:ext cx="406800" cy="153025"/>
            </a:xfrm>
            <a:custGeom>
              <a:rect b="b" l="l" r="r" t="t"/>
              <a:pathLst>
                <a:path extrusionOk="0" h="6121" w="16272">
                  <a:moveTo>
                    <a:pt x="15043" y="0"/>
                  </a:moveTo>
                  <a:cubicBezTo>
                    <a:pt x="14725" y="0"/>
                    <a:pt x="14419" y="27"/>
                    <a:pt x="14246" y="82"/>
                  </a:cubicBezTo>
                  <a:cubicBezTo>
                    <a:pt x="13370" y="361"/>
                    <a:pt x="10685" y="1773"/>
                    <a:pt x="9412" y="3006"/>
                  </a:cubicBezTo>
                  <a:cubicBezTo>
                    <a:pt x="8158" y="4260"/>
                    <a:pt x="6686" y="4856"/>
                    <a:pt x="4777" y="4996"/>
                  </a:cubicBezTo>
                  <a:cubicBezTo>
                    <a:pt x="4777" y="4996"/>
                    <a:pt x="2731" y="4814"/>
                    <a:pt x="1367" y="4814"/>
                  </a:cubicBezTo>
                  <a:cubicBezTo>
                    <a:pt x="566" y="4814"/>
                    <a:pt x="0" y="4876"/>
                    <a:pt x="221" y="5075"/>
                  </a:cubicBezTo>
                  <a:cubicBezTo>
                    <a:pt x="221" y="5075"/>
                    <a:pt x="2048" y="6120"/>
                    <a:pt x="4368" y="6120"/>
                  </a:cubicBezTo>
                  <a:cubicBezTo>
                    <a:pt x="5981" y="6120"/>
                    <a:pt x="7831" y="5615"/>
                    <a:pt x="9471" y="3901"/>
                  </a:cubicBezTo>
                  <a:cubicBezTo>
                    <a:pt x="10685" y="2648"/>
                    <a:pt x="13151" y="1097"/>
                    <a:pt x="13987" y="818"/>
                  </a:cubicBezTo>
                  <a:cubicBezTo>
                    <a:pt x="14862" y="559"/>
                    <a:pt x="15936" y="520"/>
                    <a:pt x="16155" y="261"/>
                  </a:cubicBezTo>
                  <a:cubicBezTo>
                    <a:pt x="16272" y="93"/>
                    <a:pt x="15637" y="0"/>
                    <a:pt x="15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380"/>
            <p:cNvSpPr/>
            <p:nvPr/>
          </p:nvSpPr>
          <p:spPr>
            <a:xfrm>
              <a:off x="3132575" y="1210032"/>
              <a:ext cx="46275" cy="23900"/>
            </a:xfrm>
            <a:custGeom>
              <a:rect b="b" l="l" r="r" t="t"/>
              <a:pathLst>
                <a:path extrusionOk="0" h="956" w="1851">
                  <a:moveTo>
                    <a:pt x="1313" y="1"/>
                  </a:moveTo>
                  <a:cubicBezTo>
                    <a:pt x="1154" y="81"/>
                    <a:pt x="995" y="120"/>
                    <a:pt x="915" y="180"/>
                  </a:cubicBezTo>
                  <a:cubicBezTo>
                    <a:pt x="716" y="299"/>
                    <a:pt x="0" y="956"/>
                    <a:pt x="179" y="956"/>
                  </a:cubicBezTo>
                  <a:cubicBezTo>
                    <a:pt x="315" y="956"/>
                    <a:pt x="860" y="637"/>
                    <a:pt x="1264" y="637"/>
                  </a:cubicBezTo>
                  <a:cubicBezTo>
                    <a:pt x="1394" y="637"/>
                    <a:pt x="1509" y="670"/>
                    <a:pt x="1592" y="757"/>
                  </a:cubicBezTo>
                  <a:cubicBezTo>
                    <a:pt x="1751" y="638"/>
                    <a:pt x="1850" y="498"/>
                    <a:pt x="1771" y="299"/>
                  </a:cubicBezTo>
                  <a:cubicBezTo>
                    <a:pt x="1691" y="100"/>
                    <a:pt x="1512" y="21"/>
                    <a:pt x="1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380"/>
            <p:cNvSpPr/>
            <p:nvPr/>
          </p:nvSpPr>
          <p:spPr>
            <a:xfrm>
              <a:off x="3170375" y="995207"/>
              <a:ext cx="50750" cy="19450"/>
            </a:xfrm>
            <a:custGeom>
              <a:rect b="b" l="l" r="r" t="t"/>
              <a:pathLst>
                <a:path extrusionOk="0" h="778" w="2030">
                  <a:moveTo>
                    <a:pt x="2029" y="0"/>
                  </a:moveTo>
                  <a:cubicBezTo>
                    <a:pt x="2029" y="0"/>
                    <a:pt x="577" y="279"/>
                    <a:pt x="0" y="319"/>
                  </a:cubicBezTo>
                  <a:cubicBezTo>
                    <a:pt x="0" y="319"/>
                    <a:pt x="364" y="778"/>
                    <a:pt x="740" y="778"/>
                  </a:cubicBezTo>
                  <a:cubicBezTo>
                    <a:pt x="785" y="778"/>
                    <a:pt x="830" y="771"/>
                    <a:pt x="875" y="756"/>
                  </a:cubicBezTo>
                  <a:cubicBezTo>
                    <a:pt x="1293" y="657"/>
                    <a:pt x="2029" y="0"/>
                    <a:pt x="2029" y="0"/>
                  </a:cubicBezTo>
                  <a:close/>
                </a:path>
              </a:pathLst>
            </a:custGeom>
            <a:solidFill>
              <a:srgbClr val="FF79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380"/>
            <p:cNvSpPr/>
            <p:nvPr/>
          </p:nvSpPr>
          <p:spPr>
            <a:xfrm>
              <a:off x="2721775" y="935532"/>
              <a:ext cx="200950" cy="62575"/>
            </a:xfrm>
            <a:custGeom>
              <a:rect b="b" l="l" r="r" t="t"/>
              <a:pathLst>
                <a:path extrusionOk="0" h="2503" w="8038">
                  <a:moveTo>
                    <a:pt x="1" y="0"/>
                  </a:moveTo>
                  <a:cubicBezTo>
                    <a:pt x="1" y="1"/>
                    <a:pt x="1344" y="2502"/>
                    <a:pt x="4491" y="2502"/>
                  </a:cubicBezTo>
                  <a:cubicBezTo>
                    <a:pt x="5488" y="2502"/>
                    <a:pt x="6665" y="2252"/>
                    <a:pt x="8037" y="1592"/>
                  </a:cubicBezTo>
                  <a:lnTo>
                    <a:pt x="8037" y="1592"/>
                  </a:lnTo>
                  <a:cubicBezTo>
                    <a:pt x="8037" y="1592"/>
                    <a:pt x="7007" y="1812"/>
                    <a:pt x="5607" y="1812"/>
                  </a:cubicBezTo>
                  <a:cubicBezTo>
                    <a:pt x="3888" y="1812"/>
                    <a:pt x="1612" y="148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380"/>
            <p:cNvSpPr/>
            <p:nvPr/>
          </p:nvSpPr>
          <p:spPr>
            <a:xfrm>
              <a:off x="2782450" y="812132"/>
              <a:ext cx="98000" cy="118075"/>
            </a:xfrm>
            <a:custGeom>
              <a:rect b="b" l="l" r="r" t="t"/>
              <a:pathLst>
                <a:path extrusionOk="0" h="4723" w="3920">
                  <a:moveTo>
                    <a:pt x="1683" y="1"/>
                  </a:moveTo>
                  <a:cubicBezTo>
                    <a:pt x="1027" y="1"/>
                    <a:pt x="324" y="400"/>
                    <a:pt x="160" y="1017"/>
                  </a:cubicBezTo>
                  <a:lnTo>
                    <a:pt x="160" y="1077"/>
                  </a:lnTo>
                  <a:cubicBezTo>
                    <a:pt x="1" y="1674"/>
                    <a:pt x="80" y="2390"/>
                    <a:pt x="100" y="2967"/>
                  </a:cubicBezTo>
                  <a:cubicBezTo>
                    <a:pt x="160" y="3365"/>
                    <a:pt x="160" y="4001"/>
                    <a:pt x="438" y="4359"/>
                  </a:cubicBezTo>
                  <a:cubicBezTo>
                    <a:pt x="629" y="4599"/>
                    <a:pt x="1099" y="4722"/>
                    <a:pt x="1631" y="4722"/>
                  </a:cubicBezTo>
                  <a:cubicBezTo>
                    <a:pt x="2377" y="4722"/>
                    <a:pt x="3246" y="4481"/>
                    <a:pt x="3641" y="3981"/>
                  </a:cubicBezTo>
                  <a:cubicBezTo>
                    <a:pt x="3920" y="3643"/>
                    <a:pt x="3343" y="918"/>
                    <a:pt x="2487" y="261"/>
                  </a:cubicBezTo>
                  <a:cubicBezTo>
                    <a:pt x="2265" y="82"/>
                    <a:pt x="1979" y="1"/>
                    <a:pt x="16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380"/>
            <p:cNvSpPr/>
            <p:nvPr/>
          </p:nvSpPr>
          <p:spPr>
            <a:xfrm>
              <a:off x="2784950" y="863907"/>
              <a:ext cx="93025" cy="66300"/>
            </a:xfrm>
            <a:custGeom>
              <a:rect b="b" l="l" r="r" t="t"/>
              <a:pathLst>
                <a:path extrusionOk="0" h="2652" w="3721">
                  <a:moveTo>
                    <a:pt x="3342" y="1"/>
                  </a:moveTo>
                  <a:cubicBezTo>
                    <a:pt x="2984" y="498"/>
                    <a:pt x="2268" y="896"/>
                    <a:pt x="1353" y="995"/>
                  </a:cubicBezTo>
                  <a:cubicBezTo>
                    <a:pt x="1224" y="1009"/>
                    <a:pt x="1105" y="1015"/>
                    <a:pt x="996" y="1015"/>
                  </a:cubicBezTo>
                  <a:cubicBezTo>
                    <a:pt x="467" y="1015"/>
                    <a:pt x="165" y="872"/>
                    <a:pt x="0" y="757"/>
                  </a:cubicBezTo>
                  <a:lnTo>
                    <a:pt x="0" y="757"/>
                  </a:lnTo>
                  <a:cubicBezTo>
                    <a:pt x="0" y="816"/>
                    <a:pt x="0" y="876"/>
                    <a:pt x="40" y="896"/>
                  </a:cubicBezTo>
                  <a:cubicBezTo>
                    <a:pt x="80" y="1294"/>
                    <a:pt x="80" y="1970"/>
                    <a:pt x="358" y="2288"/>
                  </a:cubicBezTo>
                  <a:cubicBezTo>
                    <a:pt x="557" y="2528"/>
                    <a:pt x="1035" y="2651"/>
                    <a:pt x="1571" y="2651"/>
                  </a:cubicBezTo>
                  <a:cubicBezTo>
                    <a:pt x="2323" y="2651"/>
                    <a:pt x="3189" y="2410"/>
                    <a:pt x="3561" y="1910"/>
                  </a:cubicBezTo>
                  <a:cubicBezTo>
                    <a:pt x="3720" y="1771"/>
                    <a:pt x="3621" y="876"/>
                    <a:pt x="3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380"/>
            <p:cNvSpPr/>
            <p:nvPr/>
          </p:nvSpPr>
          <p:spPr>
            <a:xfrm>
              <a:off x="2791675" y="894582"/>
              <a:ext cx="28100" cy="31525"/>
            </a:xfrm>
            <a:custGeom>
              <a:rect b="b" l="l" r="r" t="t"/>
              <a:pathLst>
                <a:path extrusionOk="0" h="1261" w="1124">
                  <a:moveTo>
                    <a:pt x="208" y="1"/>
                  </a:moveTo>
                  <a:cubicBezTo>
                    <a:pt x="0" y="1"/>
                    <a:pt x="69" y="484"/>
                    <a:pt x="69" y="484"/>
                  </a:cubicBezTo>
                  <a:cubicBezTo>
                    <a:pt x="115" y="646"/>
                    <a:pt x="172" y="700"/>
                    <a:pt x="230" y="700"/>
                  </a:cubicBezTo>
                  <a:cubicBezTo>
                    <a:pt x="349" y="700"/>
                    <a:pt x="467" y="465"/>
                    <a:pt x="467" y="465"/>
                  </a:cubicBezTo>
                  <a:lnTo>
                    <a:pt x="1124" y="1260"/>
                  </a:lnTo>
                  <a:cubicBezTo>
                    <a:pt x="1124" y="1260"/>
                    <a:pt x="766" y="345"/>
                    <a:pt x="368" y="67"/>
                  </a:cubicBezTo>
                  <a:cubicBezTo>
                    <a:pt x="301" y="20"/>
                    <a:pt x="249" y="1"/>
                    <a:pt x="2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380"/>
            <p:cNvSpPr/>
            <p:nvPr/>
          </p:nvSpPr>
          <p:spPr>
            <a:xfrm>
              <a:off x="2839650" y="883332"/>
              <a:ext cx="24900" cy="40775"/>
            </a:xfrm>
            <a:custGeom>
              <a:rect b="b" l="l" r="r" t="t"/>
              <a:pathLst>
                <a:path extrusionOk="0" h="1631" w="996">
                  <a:moveTo>
                    <a:pt x="801" y="1"/>
                  </a:moveTo>
                  <a:cubicBezTo>
                    <a:pt x="757" y="1"/>
                    <a:pt x="703" y="29"/>
                    <a:pt x="637" y="99"/>
                  </a:cubicBezTo>
                  <a:cubicBezTo>
                    <a:pt x="259" y="457"/>
                    <a:pt x="0" y="1631"/>
                    <a:pt x="0" y="1631"/>
                  </a:cubicBezTo>
                  <a:lnTo>
                    <a:pt x="577" y="556"/>
                  </a:lnTo>
                  <a:cubicBezTo>
                    <a:pt x="590" y="583"/>
                    <a:pt x="740" y="831"/>
                    <a:pt x="859" y="831"/>
                  </a:cubicBezTo>
                  <a:cubicBezTo>
                    <a:pt x="921" y="831"/>
                    <a:pt x="974" y="762"/>
                    <a:pt x="995" y="556"/>
                  </a:cubicBezTo>
                  <a:cubicBezTo>
                    <a:pt x="995" y="556"/>
                    <a:pt x="995" y="1"/>
                    <a:pt x="8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5" name="Google Shape;10115;p380"/>
          <p:cNvSpPr txBox="1"/>
          <p:nvPr/>
        </p:nvSpPr>
        <p:spPr>
          <a:xfrm>
            <a:off x="695175" y="197213"/>
            <a:ext cx="4256700" cy="768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500">
                <a:solidFill>
                  <a:srgbClr val="27211E"/>
                </a:solidFill>
                <a:latin typeface="Epilogue"/>
                <a:ea typeface="Epilogue"/>
                <a:cs typeface="Epilogue"/>
                <a:sym typeface="Epilogue"/>
              </a:rPr>
              <a:t>Evaluation</a:t>
            </a:r>
            <a:endParaRPr b="1" sz="4500">
              <a:solidFill>
                <a:srgbClr val="27211E"/>
              </a:solidFill>
              <a:latin typeface="Epilogue"/>
              <a:ea typeface="Epilogue"/>
              <a:cs typeface="Epilogue"/>
              <a:sym typeface="Epilogue"/>
            </a:endParaRPr>
          </a:p>
        </p:txBody>
      </p:sp>
      <p:sp>
        <p:nvSpPr>
          <p:cNvPr id="10116" name="Google Shape;10116;p380"/>
          <p:cNvSpPr txBox="1"/>
          <p:nvPr>
            <p:ph idx="4294967295" type="subTitle"/>
          </p:nvPr>
        </p:nvSpPr>
        <p:spPr>
          <a:xfrm>
            <a:off x="695174" y="966125"/>
            <a:ext cx="4716600" cy="97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Compared models (Logistic Regression, LightGBM) trained on</a:t>
            </a:r>
            <a:endParaRPr sz="1800"/>
          </a:p>
          <a:p>
            <a:pPr indent="-342900" lvl="1" marL="914400" rtl="0" algn="l">
              <a:spcBef>
                <a:spcPts val="0"/>
              </a:spcBef>
              <a:spcAft>
                <a:spcPts val="0"/>
              </a:spcAft>
              <a:buSzPts val="1800"/>
              <a:buChar char="○"/>
            </a:pPr>
            <a:r>
              <a:rPr lang="en" sz="1800"/>
              <a:t>Individual color spaces (RGB, HSV, etc.)</a:t>
            </a:r>
            <a:endParaRPr sz="1800"/>
          </a:p>
          <a:p>
            <a:pPr indent="-342900" lvl="1" marL="914400" rtl="0" algn="l">
              <a:spcBef>
                <a:spcPts val="0"/>
              </a:spcBef>
              <a:spcAft>
                <a:spcPts val="0"/>
              </a:spcAft>
              <a:buSzPts val="1800"/>
              <a:buChar char="○"/>
            </a:pPr>
            <a:r>
              <a:rPr lang="en" sz="1800"/>
              <a:t>Combined features</a:t>
            </a:r>
            <a:endParaRPr sz="1800"/>
          </a:p>
          <a:p>
            <a:pPr indent="-342900" lvl="0" marL="457200" rtl="0" algn="l">
              <a:spcBef>
                <a:spcPts val="0"/>
              </a:spcBef>
              <a:spcAft>
                <a:spcPts val="0"/>
              </a:spcAft>
              <a:buSzPts val="1800"/>
              <a:buChar char="●"/>
            </a:pPr>
            <a:r>
              <a:rPr lang="en" sz="1800"/>
              <a:t>Selected </a:t>
            </a:r>
            <a:r>
              <a:rPr b="1" lang="en" sz="1800"/>
              <a:t>Top 5 Color</a:t>
            </a:r>
            <a:r>
              <a:rPr lang="en" sz="1800"/>
              <a:t> + </a:t>
            </a:r>
            <a:r>
              <a:rPr b="1" lang="en" sz="1800"/>
              <a:t>Top 4 Gabor </a:t>
            </a:r>
            <a:r>
              <a:rPr lang="en" sz="1800"/>
              <a:t>using KS Test Results</a:t>
            </a:r>
            <a:endParaRPr sz="1800"/>
          </a:p>
          <a:p>
            <a:pPr indent="-342900" lvl="0" marL="457200" rtl="0" algn="l">
              <a:spcBef>
                <a:spcPts val="0"/>
              </a:spcBef>
              <a:spcAft>
                <a:spcPts val="0"/>
              </a:spcAft>
              <a:buSzPts val="1800"/>
              <a:buChar char="●"/>
            </a:pPr>
            <a:r>
              <a:rPr lang="en" sz="1800"/>
              <a:t>Evaluated: Accuracy, Precision, Recall, F1-Score, False Positive Rate</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0" name="Shape 10120"/>
        <p:cNvGrpSpPr/>
        <p:nvPr/>
      </p:nvGrpSpPr>
      <p:grpSpPr>
        <a:xfrm>
          <a:off x="0" y="0"/>
          <a:ext cx="0" cy="0"/>
          <a:chOff x="0" y="0"/>
          <a:chExt cx="0" cy="0"/>
        </a:xfrm>
      </p:grpSpPr>
      <p:grpSp>
        <p:nvGrpSpPr>
          <p:cNvPr id="10121" name="Google Shape;10121;p381"/>
          <p:cNvGrpSpPr/>
          <p:nvPr/>
        </p:nvGrpSpPr>
        <p:grpSpPr>
          <a:xfrm flipH="1">
            <a:off x="5411650" y="-178968"/>
            <a:ext cx="1514850" cy="5339725"/>
            <a:chOff x="687250" y="-178968"/>
            <a:chExt cx="1514850" cy="5339725"/>
          </a:xfrm>
        </p:grpSpPr>
        <p:sp>
          <p:nvSpPr>
            <p:cNvPr id="10122" name="Google Shape;10122;p381"/>
            <p:cNvSpPr/>
            <p:nvPr/>
          </p:nvSpPr>
          <p:spPr>
            <a:xfrm>
              <a:off x="1863425" y="9206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381"/>
            <p:cNvSpPr/>
            <p:nvPr/>
          </p:nvSpPr>
          <p:spPr>
            <a:xfrm>
              <a:off x="1751525" y="7002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381"/>
            <p:cNvSpPr/>
            <p:nvPr/>
          </p:nvSpPr>
          <p:spPr>
            <a:xfrm>
              <a:off x="1618725" y="2999882"/>
              <a:ext cx="146250" cy="231775"/>
            </a:xfrm>
            <a:custGeom>
              <a:rect b="b" l="l" r="r" t="t"/>
              <a:pathLst>
                <a:path extrusionOk="0" h="9271" w="5850">
                  <a:moveTo>
                    <a:pt x="4974" y="1"/>
                  </a:moveTo>
                  <a:lnTo>
                    <a:pt x="4974" y="1"/>
                  </a:lnTo>
                  <a:cubicBezTo>
                    <a:pt x="4835" y="419"/>
                    <a:pt x="3721" y="3701"/>
                    <a:pt x="1930" y="5551"/>
                  </a:cubicBezTo>
                  <a:cubicBezTo>
                    <a:pt x="1" y="7500"/>
                    <a:pt x="697" y="9271"/>
                    <a:pt x="697" y="9271"/>
                  </a:cubicBezTo>
                  <a:cubicBezTo>
                    <a:pt x="697" y="9271"/>
                    <a:pt x="5849" y="4158"/>
                    <a:pt x="5272" y="2408"/>
                  </a:cubicBezTo>
                  <a:cubicBezTo>
                    <a:pt x="4775" y="896"/>
                    <a:pt x="4934" y="180"/>
                    <a:pt x="49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381"/>
            <p:cNvSpPr/>
            <p:nvPr/>
          </p:nvSpPr>
          <p:spPr>
            <a:xfrm>
              <a:off x="806625" y="-177968"/>
              <a:ext cx="239725" cy="5338225"/>
            </a:xfrm>
            <a:custGeom>
              <a:rect b="b" l="l" r="r" t="t"/>
              <a:pathLst>
                <a:path extrusionOk="0" h="213529" w="9589">
                  <a:moveTo>
                    <a:pt x="9350" y="0"/>
                  </a:moveTo>
                  <a:lnTo>
                    <a:pt x="4536" y="20"/>
                  </a:lnTo>
                  <a:lnTo>
                    <a:pt x="0" y="213529"/>
                  </a:lnTo>
                  <a:lnTo>
                    <a:pt x="9588" y="213529"/>
                  </a:lnTo>
                  <a:lnTo>
                    <a:pt x="93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381"/>
            <p:cNvSpPr/>
            <p:nvPr/>
          </p:nvSpPr>
          <p:spPr>
            <a:xfrm>
              <a:off x="997075" y="617732"/>
              <a:ext cx="309375" cy="699250"/>
            </a:xfrm>
            <a:custGeom>
              <a:rect b="b" l="l" r="r" t="t"/>
              <a:pathLst>
                <a:path extrusionOk="0" h="27970" w="12375">
                  <a:moveTo>
                    <a:pt x="12374" y="1"/>
                  </a:moveTo>
                  <a:lnTo>
                    <a:pt x="9490" y="617"/>
                  </a:lnTo>
                  <a:lnTo>
                    <a:pt x="1" y="17486"/>
                  </a:lnTo>
                  <a:lnTo>
                    <a:pt x="379" y="27970"/>
                  </a:lnTo>
                  <a:lnTo>
                    <a:pt x="123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381"/>
            <p:cNvSpPr/>
            <p:nvPr/>
          </p:nvSpPr>
          <p:spPr>
            <a:xfrm>
              <a:off x="1023450" y="2702507"/>
              <a:ext cx="167625" cy="556025"/>
            </a:xfrm>
            <a:custGeom>
              <a:rect b="b" l="l" r="r" t="t"/>
              <a:pathLst>
                <a:path extrusionOk="0" h="22241" w="6705">
                  <a:moveTo>
                    <a:pt x="6267" y="0"/>
                  </a:moveTo>
                  <a:lnTo>
                    <a:pt x="0" y="12990"/>
                  </a:lnTo>
                  <a:lnTo>
                    <a:pt x="219" y="22240"/>
                  </a:lnTo>
                  <a:lnTo>
                    <a:pt x="6704" y="2168"/>
                  </a:lnTo>
                  <a:lnTo>
                    <a:pt x="6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381"/>
            <p:cNvSpPr/>
            <p:nvPr/>
          </p:nvSpPr>
          <p:spPr>
            <a:xfrm>
              <a:off x="687250" y="199482"/>
              <a:ext cx="264100" cy="470000"/>
            </a:xfrm>
            <a:custGeom>
              <a:rect b="b" l="l" r="r" t="t"/>
              <a:pathLst>
                <a:path extrusionOk="0" h="18800" w="10564">
                  <a:moveTo>
                    <a:pt x="1513" y="1"/>
                  </a:moveTo>
                  <a:lnTo>
                    <a:pt x="1" y="697"/>
                  </a:lnTo>
                  <a:lnTo>
                    <a:pt x="10564" y="18800"/>
                  </a:lnTo>
                  <a:lnTo>
                    <a:pt x="9868" y="12752"/>
                  </a:lnTo>
                  <a:lnTo>
                    <a:pt x="15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381"/>
            <p:cNvSpPr/>
            <p:nvPr/>
          </p:nvSpPr>
          <p:spPr>
            <a:xfrm>
              <a:off x="707650" y="334757"/>
              <a:ext cx="173575" cy="173600"/>
            </a:xfrm>
            <a:custGeom>
              <a:rect b="b" l="l" r="r" t="t"/>
              <a:pathLst>
                <a:path extrusionOk="0" h="6944" w="6943">
                  <a:moveTo>
                    <a:pt x="80" y="1"/>
                  </a:moveTo>
                  <a:lnTo>
                    <a:pt x="0" y="1294"/>
                  </a:lnTo>
                  <a:lnTo>
                    <a:pt x="6943" y="6943"/>
                  </a:lnTo>
                  <a:lnTo>
                    <a:pt x="4675" y="2348"/>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381"/>
            <p:cNvSpPr/>
            <p:nvPr/>
          </p:nvSpPr>
          <p:spPr>
            <a:xfrm>
              <a:off x="730525" y="1296082"/>
              <a:ext cx="189000" cy="755950"/>
            </a:xfrm>
            <a:custGeom>
              <a:rect b="b" l="l" r="r" t="t"/>
              <a:pathLst>
                <a:path extrusionOk="0" h="30238" w="7560">
                  <a:moveTo>
                    <a:pt x="896" y="0"/>
                  </a:moveTo>
                  <a:lnTo>
                    <a:pt x="1" y="1433"/>
                  </a:lnTo>
                  <a:lnTo>
                    <a:pt x="6844" y="30237"/>
                  </a:lnTo>
                  <a:lnTo>
                    <a:pt x="7560" y="19714"/>
                  </a:lnTo>
                  <a:lnTo>
                    <a:pt x="8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381"/>
            <p:cNvSpPr/>
            <p:nvPr/>
          </p:nvSpPr>
          <p:spPr>
            <a:xfrm>
              <a:off x="956300" y="2968557"/>
              <a:ext cx="258150" cy="238250"/>
            </a:xfrm>
            <a:custGeom>
              <a:rect b="b" l="l" r="r" t="t"/>
              <a:pathLst>
                <a:path extrusionOk="0" h="9530" w="10326">
                  <a:moveTo>
                    <a:pt x="9390" y="1"/>
                  </a:moveTo>
                  <a:lnTo>
                    <a:pt x="1" y="9529"/>
                  </a:lnTo>
                  <a:lnTo>
                    <a:pt x="3402" y="8753"/>
                  </a:lnTo>
                  <a:lnTo>
                    <a:pt x="10325" y="578"/>
                  </a:lnTo>
                  <a:lnTo>
                    <a:pt x="93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381"/>
            <p:cNvSpPr/>
            <p:nvPr/>
          </p:nvSpPr>
          <p:spPr>
            <a:xfrm>
              <a:off x="1031400" y="2982982"/>
              <a:ext cx="183050" cy="226300"/>
            </a:xfrm>
            <a:custGeom>
              <a:rect b="b" l="l" r="r" t="t"/>
              <a:pathLst>
                <a:path extrusionOk="0" h="9052" w="7322">
                  <a:moveTo>
                    <a:pt x="7321" y="1"/>
                  </a:moveTo>
                  <a:lnTo>
                    <a:pt x="1" y="6466"/>
                  </a:lnTo>
                  <a:lnTo>
                    <a:pt x="558" y="9052"/>
                  </a:lnTo>
                  <a:lnTo>
                    <a:pt x="1095" y="7381"/>
                  </a:lnTo>
                  <a:lnTo>
                    <a:pt x="73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381"/>
            <p:cNvSpPr/>
            <p:nvPr/>
          </p:nvSpPr>
          <p:spPr>
            <a:xfrm>
              <a:off x="1316850" y="-178968"/>
              <a:ext cx="614225" cy="5339725"/>
            </a:xfrm>
            <a:custGeom>
              <a:rect b="b" l="l" r="r" t="t"/>
              <a:pathLst>
                <a:path extrusionOk="0" h="213589" w="24569">
                  <a:moveTo>
                    <a:pt x="1" y="1"/>
                  </a:moveTo>
                  <a:lnTo>
                    <a:pt x="12613" y="213589"/>
                  </a:lnTo>
                  <a:lnTo>
                    <a:pt x="24568" y="213589"/>
                  </a:lnTo>
                  <a:lnTo>
                    <a:pt x="6048" y="4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381"/>
            <p:cNvSpPr/>
            <p:nvPr/>
          </p:nvSpPr>
          <p:spPr>
            <a:xfrm>
              <a:off x="1252200" y="1662607"/>
              <a:ext cx="204425" cy="298900"/>
            </a:xfrm>
            <a:custGeom>
              <a:rect b="b" l="l" r="r" t="t"/>
              <a:pathLst>
                <a:path extrusionOk="0" h="11956" w="8177">
                  <a:moveTo>
                    <a:pt x="1015" y="0"/>
                  </a:moveTo>
                  <a:lnTo>
                    <a:pt x="1" y="1293"/>
                  </a:lnTo>
                  <a:lnTo>
                    <a:pt x="8177" y="11956"/>
                  </a:lnTo>
                  <a:lnTo>
                    <a:pt x="7401" y="5670"/>
                  </a:lnTo>
                  <a:lnTo>
                    <a:pt x="10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381"/>
            <p:cNvSpPr/>
            <p:nvPr/>
          </p:nvSpPr>
          <p:spPr>
            <a:xfrm>
              <a:off x="1252200" y="1694932"/>
              <a:ext cx="192000" cy="249175"/>
            </a:xfrm>
            <a:custGeom>
              <a:rect b="b" l="l" r="r" t="t"/>
              <a:pathLst>
                <a:path extrusionOk="0" h="9967" w="7680">
                  <a:moveTo>
                    <a:pt x="1" y="0"/>
                  </a:moveTo>
                  <a:lnTo>
                    <a:pt x="7680" y="9967"/>
                  </a:lnTo>
                  <a:lnTo>
                    <a:pt x="7640" y="7341"/>
                  </a:lnTo>
                  <a:lnTo>
                    <a:pt x="3820" y="3342"/>
                  </a:lnTo>
                  <a:lnTo>
                    <a:pt x="4815" y="499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381"/>
            <p:cNvSpPr/>
            <p:nvPr/>
          </p:nvSpPr>
          <p:spPr>
            <a:xfrm>
              <a:off x="1014500" y="617732"/>
              <a:ext cx="291950" cy="652025"/>
            </a:xfrm>
            <a:custGeom>
              <a:rect b="b" l="l" r="r" t="t"/>
              <a:pathLst>
                <a:path extrusionOk="0" h="26081" w="11678">
                  <a:moveTo>
                    <a:pt x="11677" y="1"/>
                  </a:moveTo>
                  <a:lnTo>
                    <a:pt x="6565" y="9549"/>
                  </a:lnTo>
                  <a:lnTo>
                    <a:pt x="6943" y="9688"/>
                  </a:lnTo>
                  <a:lnTo>
                    <a:pt x="0" y="26080"/>
                  </a:lnTo>
                  <a:lnTo>
                    <a:pt x="0" y="26080"/>
                  </a:lnTo>
                  <a:lnTo>
                    <a:pt x="1074" y="24648"/>
                  </a:lnTo>
                  <a:lnTo>
                    <a:pt x="11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7" name="Google Shape;10137;p381"/>
          <p:cNvGrpSpPr/>
          <p:nvPr/>
        </p:nvGrpSpPr>
        <p:grpSpPr>
          <a:xfrm flipH="1">
            <a:off x="5455875" y="2586632"/>
            <a:ext cx="4483325" cy="3268875"/>
            <a:chOff x="1112475" y="2586632"/>
            <a:chExt cx="4483325" cy="3268875"/>
          </a:xfrm>
        </p:grpSpPr>
        <p:sp>
          <p:nvSpPr>
            <p:cNvPr id="10138" name="Google Shape;10138;p381"/>
            <p:cNvSpPr/>
            <p:nvPr/>
          </p:nvSpPr>
          <p:spPr>
            <a:xfrm>
              <a:off x="2767050" y="3897057"/>
              <a:ext cx="283475" cy="777325"/>
            </a:xfrm>
            <a:custGeom>
              <a:rect b="b" l="l" r="r" t="t"/>
              <a:pathLst>
                <a:path extrusionOk="0" h="31093" w="11339">
                  <a:moveTo>
                    <a:pt x="11339" y="0"/>
                  </a:moveTo>
                  <a:lnTo>
                    <a:pt x="8474" y="736"/>
                  </a:lnTo>
                  <a:lnTo>
                    <a:pt x="0" y="20629"/>
                  </a:lnTo>
                  <a:lnTo>
                    <a:pt x="796" y="31093"/>
                  </a:lnTo>
                  <a:lnTo>
                    <a:pt x="113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381"/>
            <p:cNvSpPr/>
            <p:nvPr/>
          </p:nvSpPr>
          <p:spPr>
            <a:xfrm>
              <a:off x="1112475" y="2586632"/>
              <a:ext cx="4483325" cy="3268875"/>
            </a:xfrm>
            <a:custGeom>
              <a:rect b="b" l="l" r="r" t="t"/>
              <a:pathLst>
                <a:path extrusionOk="0" h="130755" w="179333">
                  <a:moveTo>
                    <a:pt x="176488" y="0"/>
                  </a:moveTo>
                  <a:lnTo>
                    <a:pt x="0" y="123255"/>
                  </a:lnTo>
                  <a:lnTo>
                    <a:pt x="5510" y="130755"/>
                  </a:lnTo>
                  <a:lnTo>
                    <a:pt x="179333" y="3879"/>
                  </a:lnTo>
                  <a:lnTo>
                    <a:pt x="1764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381"/>
            <p:cNvSpPr/>
            <p:nvPr/>
          </p:nvSpPr>
          <p:spPr>
            <a:xfrm>
              <a:off x="4350500" y="3331107"/>
              <a:ext cx="741525" cy="219350"/>
            </a:xfrm>
            <a:custGeom>
              <a:rect b="b" l="l" r="r" t="t"/>
              <a:pathLst>
                <a:path extrusionOk="0" h="8774" w="29661">
                  <a:moveTo>
                    <a:pt x="27452" y="0"/>
                  </a:moveTo>
                  <a:lnTo>
                    <a:pt x="8256" y="2288"/>
                  </a:lnTo>
                  <a:lnTo>
                    <a:pt x="0" y="8773"/>
                  </a:lnTo>
                  <a:lnTo>
                    <a:pt x="29660" y="1970"/>
                  </a:lnTo>
                  <a:lnTo>
                    <a:pt x="274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381"/>
            <p:cNvSpPr/>
            <p:nvPr/>
          </p:nvSpPr>
          <p:spPr>
            <a:xfrm>
              <a:off x="4840850" y="2643807"/>
              <a:ext cx="246200" cy="479950"/>
            </a:xfrm>
            <a:custGeom>
              <a:rect b="b" l="l" r="r" t="t"/>
              <a:pathLst>
                <a:path extrusionOk="0" h="19198" w="9848">
                  <a:moveTo>
                    <a:pt x="8415" y="1"/>
                  </a:moveTo>
                  <a:lnTo>
                    <a:pt x="1" y="19197"/>
                  </a:lnTo>
                  <a:lnTo>
                    <a:pt x="1" y="19197"/>
                  </a:lnTo>
                  <a:lnTo>
                    <a:pt x="4476" y="15079"/>
                  </a:lnTo>
                  <a:lnTo>
                    <a:pt x="9847" y="816"/>
                  </a:lnTo>
                  <a:lnTo>
                    <a:pt x="841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381"/>
            <p:cNvSpPr/>
            <p:nvPr/>
          </p:nvSpPr>
          <p:spPr>
            <a:xfrm>
              <a:off x="4929875" y="2731332"/>
              <a:ext cx="59200" cy="240725"/>
            </a:xfrm>
            <a:custGeom>
              <a:rect b="b" l="l" r="r" t="t"/>
              <a:pathLst>
                <a:path extrusionOk="0" h="9629" w="2368">
                  <a:moveTo>
                    <a:pt x="1532" y="1"/>
                  </a:moveTo>
                  <a:lnTo>
                    <a:pt x="438" y="717"/>
                  </a:lnTo>
                  <a:lnTo>
                    <a:pt x="0" y="9629"/>
                  </a:lnTo>
                  <a:lnTo>
                    <a:pt x="2368" y="5093"/>
                  </a:lnTo>
                  <a:lnTo>
                    <a:pt x="15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381"/>
            <p:cNvSpPr/>
            <p:nvPr/>
          </p:nvSpPr>
          <p:spPr>
            <a:xfrm>
              <a:off x="3428975" y="3822957"/>
              <a:ext cx="178550" cy="276025"/>
            </a:xfrm>
            <a:custGeom>
              <a:rect b="b" l="l" r="r" t="t"/>
              <a:pathLst>
                <a:path extrusionOk="0" h="11041" w="7142">
                  <a:moveTo>
                    <a:pt x="5650" y="0"/>
                  </a:moveTo>
                  <a:lnTo>
                    <a:pt x="0" y="11041"/>
                  </a:lnTo>
                  <a:lnTo>
                    <a:pt x="5033" y="7182"/>
                  </a:lnTo>
                  <a:lnTo>
                    <a:pt x="71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381"/>
            <p:cNvSpPr/>
            <p:nvPr/>
          </p:nvSpPr>
          <p:spPr>
            <a:xfrm>
              <a:off x="3689075" y="3338057"/>
              <a:ext cx="534625" cy="555550"/>
            </a:xfrm>
            <a:custGeom>
              <a:rect b="b" l="l" r="r" t="t"/>
              <a:pathLst>
                <a:path extrusionOk="0" h="22222" w="21385">
                  <a:moveTo>
                    <a:pt x="21385" y="1"/>
                  </a:moveTo>
                  <a:lnTo>
                    <a:pt x="19694" y="100"/>
                  </a:lnTo>
                  <a:lnTo>
                    <a:pt x="0" y="22221"/>
                  </a:lnTo>
                  <a:lnTo>
                    <a:pt x="9051" y="16790"/>
                  </a:lnTo>
                  <a:lnTo>
                    <a:pt x="213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381"/>
            <p:cNvSpPr/>
            <p:nvPr/>
          </p:nvSpPr>
          <p:spPr>
            <a:xfrm>
              <a:off x="4083925" y="3436032"/>
              <a:ext cx="139275" cy="83075"/>
            </a:xfrm>
            <a:custGeom>
              <a:rect b="b" l="l" r="r" t="t"/>
              <a:pathLst>
                <a:path extrusionOk="0" h="3323" w="5571">
                  <a:moveTo>
                    <a:pt x="5034" y="1"/>
                  </a:moveTo>
                  <a:lnTo>
                    <a:pt x="876" y="1533"/>
                  </a:lnTo>
                  <a:lnTo>
                    <a:pt x="1" y="3323"/>
                  </a:lnTo>
                  <a:lnTo>
                    <a:pt x="5571" y="717"/>
                  </a:lnTo>
                  <a:lnTo>
                    <a:pt x="50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6" name="Google Shape;10146;p381"/>
          <p:cNvGrpSpPr/>
          <p:nvPr/>
        </p:nvGrpSpPr>
        <p:grpSpPr>
          <a:xfrm flipH="1">
            <a:off x="7007000" y="-177968"/>
            <a:ext cx="1523300" cy="5339725"/>
            <a:chOff x="2521375" y="-177968"/>
            <a:chExt cx="1523300" cy="5339725"/>
          </a:xfrm>
        </p:grpSpPr>
        <p:sp>
          <p:nvSpPr>
            <p:cNvPr id="10147" name="Google Shape;10147;p381"/>
            <p:cNvSpPr/>
            <p:nvPr/>
          </p:nvSpPr>
          <p:spPr>
            <a:xfrm>
              <a:off x="3480700" y="-177968"/>
              <a:ext cx="477925" cy="5339725"/>
            </a:xfrm>
            <a:custGeom>
              <a:rect b="b" l="l" r="r" t="t"/>
              <a:pathLst>
                <a:path extrusionOk="0" h="213589" w="19117">
                  <a:moveTo>
                    <a:pt x="0" y="0"/>
                  </a:moveTo>
                  <a:lnTo>
                    <a:pt x="6963" y="213589"/>
                  </a:lnTo>
                  <a:lnTo>
                    <a:pt x="19117" y="213549"/>
                  </a:lnTo>
                  <a:lnTo>
                    <a:pt x="61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381"/>
            <p:cNvSpPr/>
            <p:nvPr/>
          </p:nvSpPr>
          <p:spPr>
            <a:xfrm>
              <a:off x="3667175" y="724157"/>
              <a:ext cx="377500" cy="730100"/>
            </a:xfrm>
            <a:custGeom>
              <a:rect b="b" l="l" r="r" t="t"/>
              <a:pathLst>
                <a:path extrusionOk="0" h="29204" w="15100">
                  <a:moveTo>
                    <a:pt x="15099" y="1"/>
                  </a:moveTo>
                  <a:lnTo>
                    <a:pt x="11360" y="737"/>
                  </a:lnTo>
                  <a:lnTo>
                    <a:pt x="1" y="18043"/>
                  </a:lnTo>
                  <a:lnTo>
                    <a:pt x="856" y="29203"/>
                  </a:lnTo>
                  <a:lnTo>
                    <a:pt x="150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381"/>
            <p:cNvSpPr/>
            <p:nvPr/>
          </p:nvSpPr>
          <p:spPr>
            <a:xfrm>
              <a:off x="3806425" y="2694032"/>
              <a:ext cx="203425" cy="562000"/>
            </a:xfrm>
            <a:custGeom>
              <a:rect b="b" l="l" r="r" t="t"/>
              <a:pathLst>
                <a:path extrusionOk="0" h="22480" w="8137">
                  <a:moveTo>
                    <a:pt x="7421" y="1"/>
                  </a:moveTo>
                  <a:lnTo>
                    <a:pt x="1" y="13249"/>
                  </a:lnTo>
                  <a:lnTo>
                    <a:pt x="856" y="22480"/>
                  </a:lnTo>
                  <a:lnTo>
                    <a:pt x="8137" y="2129"/>
                  </a:lnTo>
                  <a:lnTo>
                    <a:pt x="74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381"/>
            <p:cNvSpPr/>
            <p:nvPr/>
          </p:nvSpPr>
          <p:spPr>
            <a:xfrm>
              <a:off x="3545350" y="297957"/>
              <a:ext cx="443125" cy="466025"/>
            </a:xfrm>
            <a:custGeom>
              <a:rect b="b" l="l" r="r" t="t"/>
              <a:pathLst>
                <a:path extrusionOk="0" h="18641" w="17725">
                  <a:moveTo>
                    <a:pt x="17724" y="1"/>
                  </a:moveTo>
                  <a:lnTo>
                    <a:pt x="4038" y="9907"/>
                  </a:lnTo>
                  <a:lnTo>
                    <a:pt x="0" y="18640"/>
                  </a:lnTo>
                  <a:lnTo>
                    <a:pt x="17287" y="2189"/>
                  </a:lnTo>
                  <a:lnTo>
                    <a:pt x="177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381"/>
            <p:cNvSpPr/>
            <p:nvPr/>
          </p:nvSpPr>
          <p:spPr>
            <a:xfrm>
              <a:off x="3415550" y="4380457"/>
              <a:ext cx="372500" cy="459050"/>
            </a:xfrm>
            <a:custGeom>
              <a:rect b="b" l="l" r="r" t="t"/>
              <a:pathLst>
                <a:path extrusionOk="0" h="18362" w="14900">
                  <a:moveTo>
                    <a:pt x="1910" y="0"/>
                  </a:moveTo>
                  <a:lnTo>
                    <a:pt x="0" y="756"/>
                  </a:lnTo>
                  <a:lnTo>
                    <a:pt x="14900" y="18361"/>
                  </a:lnTo>
                  <a:lnTo>
                    <a:pt x="13627" y="12354"/>
                  </a:lnTo>
                  <a:lnTo>
                    <a:pt x="19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381"/>
            <p:cNvSpPr/>
            <p:nvPr/>
          </p:nvSpPr>
          <p:spPr>
            <a:xfrm>
              <a:off x="3270825" y="1244857"/>
              <a:ext cx="318300" cy="482925"/>
            </a:xfrm>
            <a:custGeom>
              <a:rect b="b" l="l" r="r" t="t"/>
              <a:pathLst>
                <a:path extrusionOk="0" h="19317" w="12732">
                  <a:moveTo>
                    <a:pt x="1711" y="0"/>
                  </a:moveTo>
                  <a:lnTo>
                    <a:pt x="0" y="2010"/>
                  </a:lnTo>
                  <a:lnTo>
                    <a:pt x="12732" y="19316"/>
                  </a:lnTo>
                  <a:lnTo>
                    <a:pt x="11797" y="9231"/>
                  </a:lnTo>
                  <a:lnTo>
                    <a:pt x="17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381"/>
            <p:cNvSpPr/>
            <p:nvPr/>
          </p:nvSpPr>
          <p:spPr>
            <a:xfrm>
              <a:off x="3791500" y="2747257"/>
              <a:ext cx="218350" cy="469000"/>
            </a:xfrm>
            <a:custGeom>
              <a:rect b="b" l="l" r="r" t="t"/>
              <a:pathLst>
                <a:path extrusionOk="0" h="18760" w="8734">
                  <a:moveTo>
                    <a:pt x="8734" y="0"/>
                  </a:moveTo>
                  <a:lnTo>
                    <a:pt x="2706" y="13985"/>
                  </a:lnTo>
                  <a:lnTo>
                    <a:pt x="2169" y="13169"/>
                  </a:lnTo>
                  <a:lnTo>
                    <a:pt x="1" y="18043"/>
                  </a:lnTo>
                  <a:lnTo>
                    <a:pt x="2070" y="18759"/>
                  </a:lnTo>
                  <a:lnTo>
                    <a:pt x="87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381"/>
            <p:cNvSpPr/>
            <p:nvPr/>
          </p:nvSpPr>
          <p:spPr>
            <a:xfrm>
              <a:off x="3270825" y="1295082"/>
              <a:ext cx="299400" cy="367550"/>
            </a:xfrm>
            <a:custGeom>
              <a:rect b="b" l="l" r="r" t="t"/>
              <a:pathLst>
                <a:path extrusionOk="0" h="14702" w="11976">
                  <a:moveTo>
                    <a:pt x="0" y="1"/>
                  </a:moveTo>
                  <a:lnTo>
                    <a:pt x="10802" y="14701"/>
                  </a:lnTo>
                  <a:lnTo>
                    <a:pt x="9569" y="12195"/>
                  </a:lnTo>
                  <a:lnTo>
                    <a:pt x="11976" y="1241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381"/>
            <p:cNvSpPr/>
            <p:nvPr/>
          </p:nvSpPr>
          <p:spPr>
            <a:xfrm>
              <a:off x="2521375" y="-177968"/>
              <a:ext cx="786775" cy="5339725"/>
            </a:xfrm>
            <a:custGeom>
              <a:rect b="b" l="l" r="r" t="t"/>
              <a:pathLst>
                <a:path extrusionOk="0" h="213589" w="31471">
                  <a:moveTo>
                    <a:pt x="26597" y="0"/>
                  </a:moveTo>
                  <a:lnTo>
                    <a:pt x="0" y="213589"/>
                  </a:lnTo>
                  <a:lnTo>
                    <a:pt x="9330" y="213589"/>
                  </a:lnTo>
                  <a:lnTo>
                    <a:pt x="314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381"/>
            <p:cNvSpPr/>
            <p:nvPr/>
          </p:nvSpPr>
          <p:spPr>
            <a:xfrm>
              <a:off x="3116650" y="670957"/>
              <a:ext cx="369525" cy="665425"/>
            </a:xfrm>
            <a:custGeom>
              <a:rect b="b" l="l" r="r" t="t"/>
              <a:pathLst>
                <a:path extrusionOk="0" h="26617" w="14781">
                  <a:moveTo>
                    <a:pt x="14781" y="0"/>
                  </a:moveTo>
                  <a:lnTo>
                    <a:pt x="11857" y="338"/>
                  </a:lnTo>
                  <a:lnTo>
                    <a:pt x="717" y="16153"/>
                  </a:lnTo>
                  <a:lnTo>
                    <a:pt x="1" y="26617"/>
                  </a:lnTo>
                  <a:lnTo>
                    <a:pt x="147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381"/>
            <p:cNvSpPr/>
            <p:nvPr/>
          </p:nvSpPr>
          <p:spPr>
            <a:xfrm>
              <a:off x="2767050" y="3897057"/>
              <a:ext cx="283475" cy="777325"/>
            </a:xfrm>
            <a:custGeom>
              <a:rect b="b" l="l" r="r" t="t"/>
              <a:pathLst>
                <a:path extrusionOk="0" h="31093" w="11339">
                  <a:moveTo>
                    <a:pt x="11339" y="0"/>
                  </a:moveTo>
                  <a:lnTo>
                    <a:pt x="8474" y="736"/>
                  </a:lnTo>
                  <a:lnTo>
                    <a:pt x="0" y="20629"/>
                  </a:lnTo>
                  <a:lnTo>
                    <a:pt x="796" y="31093"/>
                  </a:lnTo>
                  <a:lnTo>
                    <a:pt x="113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381"/>
            <p:cNvSpPr/>
            <p:nvPr/>
          </p:nvSpPr>
          <p:spPr>
            <a:xfrm>
              <a:off x="2911750" y="195007"/>
              <a:ext cx="215875" cy="490900"/>
            </a:xfrm>
            <a:custGeom>
              <a:rect b="b" l="l" r="r" t="t"/>
              <a:pathLst>
                <a:path extrusionOk="0" h="19636" w="8635">
                  <a:moveTo>
                    <a:pt x="1572" y="1"/>
                  </a:moveTo>
                  <a:lnTo>
                    <a:pt x="1" y="538"/>
                  </a:lnTo>
                  <a:lnTo>
                    <a:pt x="8634" y="19635"/>
                  </a:lnTo>
                  <a:lnTo>
                    <a:pt x="8594" y="13548"/>
                  </a:lnTo>
                  <a:lnTo>
                    <a:pt x="15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381"/>
            <p:cNvSpPr/>
            <p:nvPr/>
          </p:nvSpPr>
          <p:spPr>
            <a:xfrm>
              <a:off x="2916725" y="328807"/>
              <a:ext cx="158175" cy="189500"/>
            </a:xfrm>
            <a:custGeom>
              <a:rect b="b" l="l" r="r" t="t"/>
              <a:pathLst>
                <a:path extrusionOk="0" h="7580" w="6327">
                  <a:moveTo>
                    <a:pt x="200" y="0"/>
                  </a:moveTo>
                  <a:lnTo>
                    <a:pt x="1" y="1253"/>
                  </a:lnTo>
                  <a:lnTo>
                    <a:pt x="6327" y="7579"/>
                  </a:lnTo>
                  <a:lnTo>
                    <a:pt x="4536" y="2785"/>
                  </a:lnTo>
                  <a:lnTo>
                    <a:pt x="2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0" name="Google Shape;10160;p381"/>
          <p:cNvSpPr txBox="1"/>
          <p:nvPr>
            <p:ph idx="1" type="subTitle"/>
          </p:nvPr>
        </p:nvSpPr>
        <p:spPr>
          <a:xfrm>
            <a:off x="668100" y="1595956"/>
            <a:ext cx="4256700" cy="3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LightGBM achieved:</a:t>
            </a:r>
            <a:endParaRPr sz="2400"/>
          </a:p>
        </p:txBody>
      </p:sp>
      <p:sp>
        <p:nvSpPr>
          <p:cNvPr id="10161" name="Google Shape;10161;p381"/>
          <p:cNvSpPr txBox="1"/>
          <p:nvPr>
            <p:ph type="title"/>
          </p:nvPr>
        </p:nvSpPr>
        <p:spPr>
          <a:xfrm>
            <a:off x="758350" y="386438"/>
            <a:ext cx="42567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Highlight</a:t>
            </a:r>
            <a:endParaRPr/>
          </a:p>
        </p:txBody>
      </p:sp>
      <p:sp>
        <p:nvSpPr>
          <p:cNvPr id="10162" name="Google Shape;10162;p381"/>
          <p:cNvSpPr txBox="1"/>
          <p:nvPr>
            <p:ph idx="2" type="title"/>
          </p:nvPr>
        </p:nvSpPr>
        <p:spPr>
          <a:xfrm>
            <a:off x="668100" y="2068104"/>
            <a:ext cx="42567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90.68%</a:t>
            </a:r>
            <a:r>
              <a:rPr lang="en" sz="3600"/>
              <a:t> </a:t>
            </a:r>
            <a:r>
              <a:rPr b="0" lang="en" sz="3600"/>
              <a:t>accuracy</a:t>
            </a:r>
            <a:endParaRPr b="0" sz="3600"/>
          </a:p>
        </p:txBody>
      </p:sp>
      <p:sp>
        <p:nvSpPr>
          <p:cNvPr id="10163" name="Google Shape;10163;p381"/>
          <p:cNvSpPr/>
          <p:nvPr/>
        </p:nvSpPr>
        <p:spPr>
          <a:xfrm flipH="1">
            <a:off x="8679025" y="197232"/>
            <a:ext cx="266075" cy="109450"/>
          </a:xfrm>
          <a:custGeom>
            <a:rect b="b" l="l" r="r" t="t"/>
            <a:pathLst>
              <a:path extrusionOk="0" h="4378" w="10643">
                <a:moveTo>
                  <a:pt x="0" y="1"/>
                </a:moveTo>
                <a:lnTo>
                  <a:pt x="4834" y="4377"/>
                </a:lnTo>
                <a:lnTo>
                  <a:pt x="10643" y="339"/>
                </a:lnTo>
                <a:cubicBezTo>
                  <a:pt x="10596" y="338"/>
                  <a:pt x="10549" y="337"/>
                  <a:pt x="10502" y="337"/>
                </a:cubicBezTo>
                <a:cubicBezTo>
                  <a:pt x="6830" y="337"/>
                  <a:pt x="5511" y="3402"/>
                  <a:pt x="5511" y="3402"/>
                </a:cubicBezTo>
                <a:cubicBezTo>
                  <a:pt x="4158" y="160"/>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4" name="Google Shape;10164;p381"/>
          <p:cNvGrpSpPr/>
          <p:nvPr/>
        </p:nvGrpSpPr>
        <p:grpSpPr>
          <a:xfrm flipH="1">
            <a:off x="7839000" y="1155357"/>
            <a:ext cx="691300" cy="713250"/>
            <a:chOff x="2625300" y="690682"/>
            <a:chExt cx="691300" cy="713250"/>
          </a:xfrm>
        </p:grpSpPr>
        <p:sp>
          <p:nvSpPr>
            <p:cNvPr id="10165" name="Google Shape;10165;p381"/>
            <p:cNvSpPr/>
            <p:nvPr/>
          </p:nvSpPr>
          <p:spPr>
            <a:xfrm>
              <a:off x="2625300" y="690682"/>
              <a:ext cx="691300" cy="713250"/>
            </a:xfrm>
            <a:custGeom>
              <a:rect b="b" l="l" r="r" t="t"/>
              <a:pathLst>
                <a:path extrusionOk="0" h="28530" w="27652">
                  <a:moveTo>
                    <a:pt x="14476" y="1"/>
                  </a:moveTo>
                  <a:cubicBezTo>
                    <a:pt x="14383" y="1"/>
                    <a:pt x="14292" y="10"/>
                    <a:pt x="14204" y="27"/>
                  </a:cubicBezTo>
                  <a:cubicBezTo>
                    <a:pt x="11956" y="465"/>
                    <a:pt x="10564" y="1777"/>
                    <a:pt x="10564" y="1777"/>
                  </a:cubicBezTo>
                  <a:cubicBezTo>
                    <a:pt x="10300" y="1725"/>
                    <a:pt x="10001" y="1702"/>
                    <a:pt x="9684" y="1702"/>
                  </a:cubicBezTo>
                  <a:cubicBezTo>
                    <a:pt x="7969" y="1702"/>
                    <a:pt x="5730" y="2354"/>
                    <a:pt x="5730" y="2354"/>
                  </a:cubicBezTo>
                  <a:cubicBezTo>
                    <a:pt x="5730" y="2354"/>
                    <a:pt x="5014" y="1564"/>
                    <a:pt x="3787" y="1564"/>
                  </a:cubicBezTo>
                  <a:cubicBezTo>
                    <a:pt x="3339" y="1564"/>
                    <a:pt x="2823" y="1669"/>
                    <a:pt x="2249" y="1956"/>
                  </a:cubicBezTo>
                  <a:cubicBezTo>
                    <a:pt x="80" y="3031"/>
                    <a:pt x="1393" y="6174"/>
                    <a:pt x="1910" y="7049"/>
                  </a:cubicBezTo>
                  <a:cubicBezTo>
                    <a:pt x="2447" y="7904"/>
                    <a:pt x="3601" y="8064"/>
                    <a:pt x="3601" y="8064"/>
                  </a:cubicBezTo>
                  <a:lnTo>
                    <a:pt x="3860" y="9814"/>
                  </a:lnTo>
                  <a:cubicBezTo>
                    <a:pt x="3860" y="9814"/>
                    <a:pt x="3522" y="11127"/>
                    <a:pt x="3183" y="12420"/>
                  </a:cubicBezTo>
                  <a:cubicBezTo>
                    <a:pt x="2825" y="13713"/>
                    <a:pt x="2527" y="13832"/>
                    <a:pt x="1274" y="16478"/>
                  </a:cubicBezTo>
                  <a:cubicBezTo>
                    <a:pt x="1" y="19144"/>
                    <a:pt x="1135" y="23978"/>
                    <a:pt x="4954" y="26604"/>
                  </a:cubicBezTo>
                  <a:cubicBezTo>
                    <a:pt x="6781" y="27863"/>
                    <a:pt x="8650" y="28189"/>
                    <a:pt x="10093" y="28189"/>
                  </a:cubicBezTo>
                  <a:cubicBezTo>
                    <a:pt x="11636" y="28189"/>
                    <a:pt x="12692" y="27817"/>
                    <a:pt x="12692" y="27817"/>
                  </a:cubicBezTo>
                  <a:cubicBezTo>
                    <a:pt x="13448" y="28251"/>
                    <a:pt x="14520" y="28530"/>
                    <a:pt x="15644" y="28530"/>
                  </a:cubicBezTo>
                  <a:cubicBezTo>
                    <a:pt x="16325" y="28530"/>
                    <a:pt x="17025" y="28428"/>
                    <a:pt x="17685" y="28195"/>
                  </a:cubicBezTo>
                  <a:cubicBezTo>
                    <a:pt x="19416" y="27558"/>
                    <a:pt x="19694" y="24654"/>
                    <a:pt x="19794" y="24574"/>
                  </a:cubicBezTo>
                  <a:cubicBezTo>
                    <a:pt x="19893" y="24515"/>
                    <a:pt x="20550" y="23719"/>
                    <a:pt x="20868" y="23580"/>
                  </a:cubicBezTo>
                  <a:cubicBezTo>
                    <a:pt x="21186" y="23441"/>
                    <a:pt x="22300" y="23122"/>
                    <a:pt x="22042" y="22545"/>
                  </a:cubicBezTo>
                  <a:cubicBezTo>
                    <a:pt x="21957" y="22369"/>
                    <a:pt x="21798" y="22308"/>
                    <a:pt x="21612" y="22308"/>
                  </a:cubicBezTo>
                  <a:cubicBezTo>
                    <a:pt x="21191" y="22308"/>
                    <a:pt x="20634" y="22625"/>
                    <a:pt x="20510" y="22625"/>
                  </a:cubicBezTo>
                  <a:cubicBezTo>
                    <a:pt x="20351" y="22625"/>
                    <a:pt x="21067" y="21969"/>
                    <a:pt x="21266" y="21849"/>
                  </a:cubicBezTo>
                  <a:cubicBezTo>
                    <a:pt x="21465" y="21730"/>
                    <a:pt x="22261" y="21571"/>
                    <a:pt x="22062" y="21093"/>
                  </a:cubicBezTo>
                  <a:cubicBezTo>
                    <a:pt x="21960" y="20859"/>
                    <a:pt x="21687" y="20802"/>
                    <a:pt x="21444" y="20802"/>
                  </a:cubicBezTo>
                  <a:cubicBezTo>
                    <a:pt x="21212" y="20802"/>
                    <a:pt x="21007" y="20855"/>
                    <a:pt x="21007" y="20855"/>
                  </a:cubicBezTo>
                  <a:cubicBezTo>
                    <a:pt x="21007" y="20855"/>
                    <a:pt x="20885" y="20719"/>
                    <a:pt x="20629" y="20719"/>
                  </a:cubicBezTo>
                  <a:cubicBezTo>
                    <a:pt x="20560" y="20719"/>
                    <a:pt x="20480" y="20730"/>
                    <a:pt x="20391" y="20755"/>
                  </a:cubicBezTo>
                  <a:cubicBezTo>
                    <a:pt x="19973" y="20855"/>
                    <a:pt x="18779" y="22187"/>
                    <a:pt x="18779" y="22187"/>
                  </a:cubicBezTo>
                  <a:lnTo>
                    <a:pt x="18899" y="21053"/>
                  </a:lnTo>
                  <a:cubicBezTo>
                    <a:pt x="18004" y="17970"/>
                    <a:pt x="15994" y="17214"/>
                    <a:pt x="15994" y="17214"/>
                  </a:cubicBezTo>
                  <a:cubicBezTo>
                    <a:pt x="17884" y="17075"/>
                    <a:pt x="19018" y="16379"/>
                    <a:pt x="20291" y="15125"/>
                  </a:cubicBezTo>
                  <a:cubicBezTo>
                    <a:pt x="21544" y="13892"/>
                    <a:pt x="23951" y="12321"/>
                    <a:pt x="24827" y="12042"/>
                  </a:cubicBezTo>
                  <a:cubicBezTo>
                    <a:pt x="25682" y="11803"/>
                    <a:pt x="26756" y="11744"/>
                    <a:pt x="26975" y="11485"/>
                  </a:cubicBezTo>
                  <a:cubicBezTo>
                    <a:pt x="27214" y="11207"/>
                    <a:pt x="26060" y="10789"/>
                    <a:pt x="26060" y="10789"/>
                  </a:cubicBezTo>
                  <a:cubicBezTo>
                    <a:pt x="26060" y="10789"/>
                    <a:pt x="26140" y="10729"/>
                    <a:pt x="26816" y="10650"/>
                  </a:cubicBezTo>
                  <a:cubicBezTo>
                    <a:pt x="27472" y="10590"/>
                    <a:pt x="27651" y="10232"/>
                    <a:pt x="27472" y="9953"/>
                  </a:cubicBezTo>
                  <a:cubicBezTo>
                    <a:pt x="27390" y="9799"/>
                    <a:pt x="26834" y="9762"/>
                    <a:pt x="26317" y="9762"/>
                  </a:cubicBezTo>
                  <a:cubicBezTo>
                    <a:pt x="25833" y="9762"/>
                    <a:pt x="25384" y="9794"/>
                    <a:pt x="25384" y="9794"/>
                  </a:cubicBezTo>
                  <a:cubicBezTo>
                    <a:pt x="25233" y="9343"/>
                    <a:pt x="24786" y="9248"/>
                    <a:pt x="24439" y="9248"/>
                  </a:cubicBezTo>
                  <a:cubicBezTo>
                    <a:pt x="24189" y="9248"/>
                    <a:pt x="23991" y="9297"/>
                    <a:pt x="23991" y="9297"/>
                  </a:cubicBezTo>
                  <a:cubicBezTo>
                    <a:pt x="23991" y="9297"/>
                    <a:pt x="23693" y="9058"/>
                    <a:pt x="23275" y="9018"/>
                  </a:cubicBezTo>
                  <a:cubicBezTo>
                    <a:pt x="23268" y="9018"/>
                    <a:pt x="23261" y="9018"/>
                    <a:pt x="23254" y="9018"/>
                  </a:cubicBezTo>
                  <a:cubicBezTo>
                    <a:pt x="22800" y="9018"/>
                    <a:pt x="21603" y="9635"/>
                    <a:pt x="21505" y="9655"/>
                  </a:cubicBezTo>
                  <a:cubicBezTo>
                    <a:pt x="21501" y="9656"/>
                    <a:pt x="21498" y="9657"/>
                    <a:pt x="21494" y="9657"/>
                  </a:cubicBezTo>
                  <a:cubicBezTo>
                    <a:pt x="21381" y="9657"/>
                    <a:pt x="20928" y="9201"/>
                    <a:pt x="20443" y="9201"/>
                  </a:cubicBezTo>
                  <a:cubicBezTo>
                    <a:pt x="20393" y="9201"/>
                    <a:pt x="20342" y="9206"/>
                    <a:pt x="20291" y="9217"/>
                  </a:cubicBezTo>
                  <a:cubicBezTo>
                    <a:pt x="19734" y="9337"/>
                    <a:pt x="20232" y="10132"/>
                    <a:pt x="20271" y="10411"/>
                  </a:cubicBezTo>
                  <a:cubicBezTo>
                    <a:pt x="20291" y="10689"/>
                    <a:pt x="19973" y="10650"/>
                    <a:pt x="19018" y="10908"/>
                  </a:cubicBezTo>
                  <a:cubicBezTo>
                    <a:pt x="18083" y="11127"/>
                    <a:pt x="15079" y="11903"/>
                    <a:pt x="15079" y="11903"/>
                  </a:cubicBezTo>
                  <a:lnTo>
                    <a:pt x="14224" y="10252"/>
                  </a:lnTo>
                  <a:cubicBezTo>
                    <a:pt x="15020" y="9217"/>
                    <a:pt x="14980" y="7566"/>
                    <a:pt x="14980" y="7566"/>
                  </a:cubicBezTo>
                  <a:lnTo>
                    <a:pt x="14980" y="7566"/>
                  </a:lnTo>
                  <a:cubicBezTo>
                    <a:pt x="15007" y="7567"/>
                    <a:pt x="15034" y="7568"/>
                    <a:pt x="15061" y="7568"/>
                  </a:cubicBezTo>
                  <a:cubicBezTo>
                    <a:pt x="17180" y="7568"/>
                    <a:pt x="17658" y="4480"/>
                    <a:pt x="17108" y="2653"/>
                  </a:cubicBezTo>
                  <a:cubicBezTo>
                    <a:pt x="16636" y="945"/>
                    <a:pt x="15451" y="1"/>
                    <a:pt x="144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381"/>
            <p:cNvSpPr/>
            <p:nvPr/>
          </p:nvSpPr>
          <p:spPr>
            <a:xfrm>
              <a:off x="2951050" y="730382"/>
              <a:ext cx="62175" cy="69400"/>
            </a:xfrm>
            <a:custGeom>
              <a:rect b="b" l="l" r="r" t="t"/>
              <a:pathLst>
                <a:path extrusionOk="0" h="2776" w="2487">
                  <a:moveTo>
                    <a:pt x="2475" y="156"/>
                  </a:moveTo>
                  <a:cubicBezTo>
                    <a:pt x="2473" y="156"/>
                    <a:pt x="2471" y="159"/>
                    <a:pt x="2470" y="163"/>
                  </a:cubicBezTo>
                  <a:lnTo>
                    <a:pt x="2470" y="163"/>
                  </a:lnTo>
                  <a:cubicBezTo>
                    <a:pt x="2476" y="165"/>
                    <a:pt x="2481" y="167"/>
                    <a:pt x="2487" y="170"/>
                  </a:cubicBezTo>
                  <a:cubicBezTo>
                    <a:pt x="2482" y="160"/>
                    <a:pt x="2478" y="156"/>
                    <a:pt x="2475" y="156"/>
                  </a:cubicBezTo>
                  <a:close/>
                  <a:moveTo>
                    <a:pt x="1636" y="1"/>
                  </a:moveTo>
                  <a:cubicBezTo>
                    <a:pt x="1161" y="1"/>
                    <a:pt x="702" y="168"/>
                    <a:pt x="418" y="587"/>
                  </a:cubicBezTo>
                  <a:cubicBezTo>
                    <a:pt x="100" y="1065"/>
                    <a:pt x="20" y="1661"/>
                    <a:pt x="0" y="2199"/>
                  </a:cubicBezTo>
                  <a:lnTo>
                    <a:pt x="0" y="2775"/>
                  </a:lnTo>
                  <a:lnTo>
                    <a:pt x="20" y="2775"/>
                  </a:lnTo>
                  <a:cubicBezTo>
                    <a:pt x="330" y="1334"/>
                    <a:pt x="473" y="160"/>
                    <a:pt x="2015" y="160"/>
                  </a:cubicBezTo>
                  <a:cubicBezTo>
                    <a:pt x="2154" y="160"/>
                    <a:pt x="2304" y="170"/>
                    <a:pt x="2467" y="189"/>
                  </a:cubicBezTo>
                  <a:cubicBezTo>
                    <a:pt x="2467" y="189"/>
                    <a:pt x="2467" y="173"/>
                    <a:pt x="2470" y="163"/>
                  </a:cubicBezTo>
                  <a:lnTo>
                    <a:pt x="2470" y="163"/>
                  </a:lnTo>
                  <a:cubicBezTo>
                    <a:pt x="2210" y="61"/>
                    <a:pt x="1920" y="1"/>
                    <a:pt x="16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381"/>
            <p:cNvSpPr/>
            <p:nvPr/>
          </p:nvSpPr>
          <p:spPr>
            <a:xfrm>
              <a:off x="2682500" y="760232"/>
              <a:ext cx="44775" cy="62425"/>
            </a:xfrm>
            <a:custGeom>
              <a:rect b="b" l="l" r="r" t="t"/>
              <a:pathLst>
                <a:path extrusionOk="0" h="2497" w="1791">
                  <a:moveTo>
                    <a:pt x="207" y="0"/>
                  </a:moveTo>
                  <a:cubicBezTo>
                    <a:pt x="140" y="0"/>
                    <a:pt x="71" y="3"/>
                    <a:pt x="0" y="10"/>
                  </a:cubicBezTo>
                  <a:lnTo>
                    <a:pt x="0" y="50"/>
                  </a:lnTo>
                  <a:cubicBezTo>
                    <a:pt x="1472" y="249"/>
                    <a:pt x="1612" y="1263"/>
                    <a:pt x="1691" y="2497"/>
                  </a:cubicBezTo>
                  <a:cubicBezTo>
                    <a:pt x="1771" y="2198"/>
                    <a:pt x="1791" y="1900"/>
                    <a:pt x="1771" y="1601"/>
                  </a:cubicBezTo>
                  <a:cubicBezTo>
                    <a:pt x="1752" y="636"/>
                    <a:pt x="1145" y="0"/>
                    <a:pt x="2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381"/>
            <p:cNvSpPr/>
            <p:nvPr/>
          </p:nvSpPr>
          <p:spPr>
            <a:xfrm>
              <a:off x="2901325" y="1097157"/>
              <a:ext cx="196450" cy="192475"/>
            </a:xfrm>
            <a:custGeom>
              <a:rect b="b" l="l" r="r" t="t"/>
              <a:pathLst>
                <a:path extrusionOk="0" h="7699" w="7858">
                  <a:moveTo>
                    <a:pt x="0" y="0"/>
                  </a:moveTo>
                  <a:cubicBezTo>
                    <a:pt x="0" y="0"/>
                    <a:pt x="617" y="1234"/>
                    <a:pt x="3243" y="1691"/>
                  </a:cubicBezTo>
                  <a:cubicBezTo>
                    <a:pt x="3243" y="1691"/>
                    <a:pt x="5789" y="5710"/>
                    <a:pt x="5331" y="7699"/>
                  </a:cubicBezTo>
                  <a:lnTo>
                    <a:pt x="7738" y="5908"/>
                  </a:lnTo>
                  <a:lnTo>
                    <a:pt x="7858" y="4775"/>
                  </a:lnTo>
                  <a:cubicBezTo>
                    <a:pt x="7082" y="2109"/>
                    <a:pt x="5471" y="1194"/>
                    <a:pt x="5053" y="955"/>
                  </a:cubicBezTo>
                  <a:lnTo>
                    <a:pt x="4953" y="915"/>
                  </a:lnTo>
                  <a:cubicBezTo>
                    <a:pt x="4953" y="915"/>
                    <a:pt x="1651" y="7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381"/>
            <p:cNvSpPr/>
            <p:nvPr/>
          </p:nvSpPr>
          <p:spPr>
            <a:xfrm>
              <a:off x="2969950" y="773907"/>
              <a:ext cx="92900" cy="173075"/>
            </a:xfrm>
            <a:custGeom>
              <a:rect b="b" l="l" r="r" t="t"/>
              <a:pathLst>
                <a:path extrusionOk="0" h="6923" w="3716">
                  <a:moveTo>
                    <a:pt x="3442" y="0"/>
                  </a:moveTo>
                  <a:cubicBezTo>
                    <a:pt x="3442" y="1604"/>
                    <a:pt x="2807" y="3344"/>
                    <a:pt x="1196" y="3344"/>
                  </a:cubicBezTo>
                  <a:cubicBezTo>
                    <a:pt x="1169" y="3344"/>
                    <a:pt x="1142" y="3343"/>
                    <a:pt x="1114" y="3342"/>
                  </a:cubicBezTo>
                  <a:cubicBezTo>
                    <a:pt x="1114" y="3342"/>
                    <a:pt x="796" y="5371"/>
                    <a:pt x="0" y="6425"/>
                  </a:cubicBezTo>
                  <a:lnTo>
                    <a:pt x="418" y="6923"/>
                  </a:lnTo>
                  <a:cubicBezTo>
                    <a:pt x="1313" y="5669"/>
                    <a:pt x="1154" y="4237"/>
                    <a:pt x="1154" y="4237"/>
                  </a:cubicBezTo>
                  <a:lnTo>
                    <a:pt x="1154" y="4237"/>
                  </a:lnTo>
                  <a:cubicBezTo>
                    <a:pt x="1185" y="4238"/>
                    <a:pt x="1215" y="4239"/>
                    <a:pt x="1245" y="4239"/>
                  </a:cubicBezTo>
                  <a:cubicBezTo>
                    <a:pt x="3123" y="4239"/>
                    <a:pt x="3716" y="1821"/>
                    <a:pt x="3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381"/>
            <p:cNvSpPr/>
            <p:nvPr/>
          </p:nvSpPr>
          <p:spPr>
            <a:xfrm>
              <a:off x="2650175" y="789307"/>
              <a:ext cx="65175" cy="102975"/>
            </a:xfrm>
            <a:custGeom>
              <a:rect b="b" l="l" r="r" t="t"/>
              <a:pathLst>
                <a:path extrusionOk="0" h="4119" w="2607">
                  <a:moveTo>
                    <a:pt x="60" y="1"/>
                  </a:moveTo>
                  <a:cubicBezTo>
                    <a:pt x="0" y="1234"/>
                    <a:pt x="597" y="2607"/>
                    <a:pt x="915" y="3104"/>
                  </a:cubicBezTo>
                  <a:cubicBezTo>
                    <a:pt x="1433" y="3959"/>
                    <a:pt x="2606" y="4119"/>
                    <a:pt x="2606" y="4119"/>
                  </a:cubicBezTo>
                  <a:lnTo>
                    <a:pt x="2566" y="3243"/>
                  </a:lnTo>
                  <a:cubicBezTo>
                    <a:pt x="2566" y="3243"/>
                    <a:pt x="1393" y="3084"/>
                    <a:pt x="876" y="2229"/>
                  </a:cubicBezTo>
                  <a:cubicBezTo>
                    <a:pt x="617" y="1831"/>
                    <a:pt x="199" y="936"/>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381"/>
            <p:cNvSpPr/>
            <p:nvPr/>
          </p:nvSpPr>
          <p:spPr>
            <a:xfrm>
              <a:off x="2645200" y="1163307"/>
              <a:ext cx="537625" cy="238925"/>
            </a:xfrm>
            <a:custGeom>
              <a:rect b="b" l="l" r="r" t="t"/>
              <a:pathLst>
                <a:path extrusionOk="0" h="9557" w="21505">
                  <a:moveTo>
                    <a:pt x="0" y="0"/>
                  </a:moveTo>
                  <a:cubicBezTo>
                    <a:pt x="20" y="2586"/>
                    <a:pt x="1373" y="5729"/>
                    <a:pt x="4178" y="7639"/>
                  </a:cubicBezTo>
                  <a:cubicBezTo>
                    <a:pt x="6014" y="8899"/>
                    <a:pt x="7884" y="9224"/>
                    <a:pt x="9325" y="9224"/>
                  </a:cubicBezTo>
                  <a:cubicBezTo>
                    <a:pt x="10865" y="9224"/>
                    <a:pt x="11916" y="8852"/>
                    <a:pt x="11916" y="8852"/>
                  </a:cubicBezTo>
                  <a:cubicBezTo>
                    <a:pt x="12670" y="9285"/>
                    <a:pt x="13748" y="9557"/>
                    <a:pt x="14871" y="9557"/>
                  </a:cubicBezTo>
                  <a:cubicBezTo>
                    <a:pt x="15554" y="9557"/>
                    <a:pt x="16254" y="9456"/>
                    <a:pt x="16909" y="9230"/>
                  </a:cubicBezTo>
                  <a:cubicBezTo>
                    <a:pt x="18660" y="8614"/>
                    <a:pt x="18918" y="5709"/>
                    <a:pt x="19018" y="5630"/>
                  </a:cubicBezTo>
                  <a:cubicBezTo>
                    <a:pt x="19117" y="5550"/>
                    <a:pt x="19794" y="4754"/>
                    <a:pt x="20092" y="4635"/>
                  </a:cubicBezTo>
                  <a:cubicBezTo>
                    <a:pt x="20410" y="4516"/>
                    <a:pt x="21504" y="4158"/>
                    <a:pt x="21266" y="3581"/>
                  </a:cubicBezTo>
                  <a:cubicBezTo>
                    <a:pt x="21166" y="3442"/>
                    <a:pt x="21047" y="3382"/>
                    <a:pt x="20888" y="3362"/>
                  </a:cubicBezTo>
                  <a:cubicBezTo>
                    <a:pt x="20589" y="3561"/>
                    <a:pt x="20191" y="3680"/>
                    <a:pt x="20012" y="3760"/>
                  </a:cubicBezTo>
                  <a:cubicBezTo>
                    <a:pt x="19694" y="3879"/>
                    <a:pt x="19058" y="4675"/>
                    <a:pt x="18958" y="4754"/>
                  </a:cubicBezTo>
                  <a:cubicBezTo>
                    <a:pt x="18859" y="4834"/>
                    <a:pt x="18580" y="7738"/>
                    <a:pt x="16830" y="8355"/>
                  </a:cubicBezTo>
                  <a:cubicBezTo>
                    <a:pt x="16383" y="8519"/>
                    <a:pt x="15906" y="8588"/>
                    <a:pt x="15421" y="8588"/>
                  </a:cubicBezTo>
                  <a:cubicBezTo>
                    <a:pt x="14025" y="8588"/>
                    <a:pt x="12573" y="8016"/>
                    <a:pt x="11657" y="7500"/>
                  </a:cubicBezTo>
                  <a:cubicBezTo>
                    <a:pt x="11657" y="7500"/>
                    <a:pt x="10781" y="7830"/>
                    <a:pt x="9427" y="7830"/>
                  </a:cubicBezTo>
                  <a:cubicBezTo>
                    <a:pt x="8083" y="7830"/>
                    <a:pt x="6269" y="7505"/>
                    <a:pt x="4377" y="6207"/>
                  </a:cubicBezTo>
                  <a:cubicBezTo>
                    <a:pt x="1890" y="4476"/>
                    <a:pt x="279" y="238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381"/>
            <p:cNvSpPr/>
            <p:nvPr/>
          </p:nvSpPr>
          <p:spPr>
            <a:xfrm>
              <a:off x="2895300" y="971282"/>
              <a:ext cx="406800" cy="153025"/>
            </a:xfrm>
            <a:custGeom>
              <a:rect b="b" l="l" r="r" t="t"/>
              <a:pathLst>
                <a:path extrusionOk="0" h="6121" w="16272">
                  <a:moveTo>
                    <a:pt x="15043" y="0"/>
                  </a:moveTo>
                  <a:cubicBezTo>
                    <a:pt x="14725" y="0"/>
                    <a:pt x="14419" y="27"/>
                    <a:pt x="14246" y="82"/>
                  </a:cubicBezTo>
                  <a:cubicBezTo>
                    <a:pt x="13370" y="361"/>
                    <a:pt x="10685" y="1773"/>
                    <a:pt x="9412" y="3006"/>
                  </a:cubicBezTo>
                  <a:cubicBezTo>
                    <a:pt x="8158" y="4260"/>
                    <a:pt x="6686" y="4856"/>
                    <a:pt x="4777" y="4996"/>
                  </a:cubicBezTo>
                  <a:cubicBezTo>
                    <a:pt x="4777" y="4996"/>
                    <a:pt x="2731" y="4814"/>
                    <a:pt x="1367" y="4814"/>
                  </a:cubicBezTo>
                  <a:cubicBezTo>
                    <a:pt x="566" y="4814"/>
                    <a:pt x="0" y="4876"/>
                    <a:pt x="221" y="5075"/>
                  </a:cubicBezTo>
                  <a:cubicBezTo>
                    <a:pt x="221" y="5075"/>
                    <a:pt x="2048" y="6120"/>
                    <a:pt x="4368" y="6120"/>
                  </a:cubicBezTo>
                  <a:cubicBezTo>
                    <a:pt x="5981" y="6120"/>
                    <a:pt x="7831" y="5615"/>
                    <a:pt x="9471" y="3901"/>
                  </a:cubicBezTo>
                  <a:cubicBezTo>
                    <a:pt x="10685" y="2648"/>
                    <a:pt x="13151" y="1097"/>
                    <a:pt x="13987" y="818"/>
                  </a:cubicBezTo>
                  <a:cubicBezTo>
                    <a:pt x="14862" y="559"/>
                    <a:pt x="15936" y="520"/>
                    <a:pt x="16155" y="261"/>
                  </a:cubicBezTo>
                  <a:cubicBezTo>
                    <a:pt x="16272" y="93"/>
                    <a:pt x="15637" y="0"/>
                    <a:pt x="15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381"/>
            <p:cNvSpPr/>
            <p:nvPr/>
          </p:nvSpPr>
          <p:spPr>
            <a:xfrm>
              <a:off x="3132575" y="1210032"/>
              <a:ext cx="46275" cy="23900"/>
            </a:xfrm>
            <a:custGeom>
              <a:rect b="b" l="l" r="r" t="t"/>
              <a:pathLst>
                <a:path extrusionOk="0" h="956" w="1851">
                  <a:moveTo>
                    <a:pt x="1313" y="1"/>
                  </a:moveTo>
                  <a:cubicBezTo>
                    <a:pt x="1154" y="81"/>
                    <a:pt x="995" y="120"/>
                    <a:pt x="915" y="180"/>
                  </a:cubicBezTo>
                  <a:cubicBezTo>
                    <a:pt x="716" y="299"/>
                    <a:pt x="0" y="956"/>
                    <a:pt x="179" y="956"/>
                  </a:cubicBezTo>
                  <a:cubicBezTo>
                    <a:pt x="315" y="956"/>
                    <a:pt x="860" y="637"/>
                    <a:pt x="1264" y="637"/>
                  </a:cubicBezTo>
                  <a:cubicBezTo>
                    <a:pt x="1394" y="637"/>
                    <a:pt x="1509" y="670"/>
                    <a:pt x="1592" y="757"/>
                  </a:cubicBezTo>
                  <a:cubicBezTo>
                    <a:pt x="1751" y="638"/>
                    <a:pt x="1850" y="498"/>
                    <a:pt x="1771" y="299"/>
                  </a:cubicBezTo>
                  <a:cubicBezTo>
                    <a:pt x="1691" y="100"/>
                    <a:pt x="1512" y="21"/>
                    <a:pt x="1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381"/>
            <p:cNvSpPr/>
            <p:nvPr/>
          </p:nvSpPr>
          <p:spPr>
            <a:xfrm>
              <a:off x="3170375" y="995207"/>
              <a:ext cx="50750" cy="19450"/>
            </a:xfrm>
            <a:custGeom>
              <a:rect b="b" l="l" r="r" t="t"/>
              <a:pathLst>
                <a:path extrusionOk="0" h="778" w="2030">
                  <a:moveTo>
                    <a:pt x="2029" y="0"/>
                  </a:moveTo>
                  <a:cubicBezTo>
                    <a:pt x="2029" y="0"/>
                    <a:pt x="577" y="279"/>
                    <a:pt x="0" y="319"/>
                  </a:cubicBezTo>
                  <a:cubicBezTo>
                    <a:pt x="0" y="319"/>
                    <a:pt x="364" y="778"/>
                    <a:pt x="740" y="778"/>
                  </a:cubicBezTo>
                  <a:cubicBezTo>
                    <a:pt x="785" y="778"/>
                    <a:pt x="830" y="771"/>
                    <a:pt x="875" y="756"/>
                  </a:cubicBezTo>
                  <a:cubicBezTo>
                    <a:pt x="1293" y="657"/>
                    <a:pt x="2029" y="0"/>
                    <a:pt x="2029" y="0"/>
                  </a:cubicBezTo>
                  <a:close/>
                </a:path>
              </a:pathLst>
            </a:custGeom>
            <a:solidFill>
              <a:srgbClr val="FF79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381"/>
            <p:cNvSpPr/>
            <p:nvPr/>
          </p:nvSpPr>
          <p:spPr>
            <a:xfrm>
              <a:off x="2721775" y="935532"/>
              <a:ext cx="200950" cy="62575"/>
            </a:xfrm>
            <a:custGeom>
              <a:rect b="b" l="l" r="r" t="t"/>
              <a:pathLst>
                <a:path extrusionOk="0" h="2503" w="8038">
                  <a:moveTo>
                    <a:pt x="1" y="0"/>
                  </a:moveTo>
                  <a:cubicBezTo>
                    <a:pt x="1" y="1"/>
                    <a:pt x="1344" y="2502"/>
                    <a:pt x="4491" y="2502"/>
                  </a:cubicBezTo>
                  <a:cubicBezTo>
                    <a:pt x="5488" y="2502"/>
                    <a:pt x="6665" y="2252"/>
                    <a:pt x="8037" y="1592"/>
                  </a:cubicBezTo>
                  <a:lnTo>
                    <a:pt x="8037" y="1592"/>
                  </a:lnTo>
                  <a:cubicBezTo>
                    <a:pt x="8037" y="1592"/>
                    <a:pt x="7007" y="1812"/>
                    <a:pt x="5607" y="1812"/>
                  </a:cubicBezTo>
                  <a:cubicBezTo>
                    <a:pt x="3888" y="1812"/>
                    <a:pt x="1612" y="148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381"/>
            <p:cNvSpPr/>
            <p:nvPr/>
          </p:nvSpPr>
          <p:spPr>
            <a:xfrm>
              <a:off x="2782450" y="812132"/>
              <a:ext cx="98000" cy="118075"/>
            </a:xfrm>
            <a:custGeom>
              <a:rect b="b" l="l" r="r" t="t"/>
              <a:pathLst>
                <a:path extrusionOk="0" h="4723" w="3920">
                  <a:moveTo>
                    <a:pt x="1683" y="1"/>
                  </a:moveTo>
                  <a:cubicBezTo>
                    <a:pt x="1027" y="1"/>
                    <a:pt x="324" y="400"/>
                    <a:pt x="160" y="1017"/>
                  </a:cubicBezTo>
                  <a:lnTo>
                    <a:pt x="160" y="1077"/>
                  </a:lnTo>
                  <a:cubicBezTo>
                    <a:pt x="1" y="1674"/>
                    <a:pt x="80" y="2390"/>
                    <a:pt x="100" y="2967"/>
                  </a:cubicBezTo>
                  <a:cubicBezTo>
                    <a:pt x="160" y="3365"/>
                    <a:pt x="160" y="4001"/>
                    <a:pt x="438" y="4359"/>
                  </a:cubicBezTo>
                  <a:cubicBezTo>
                    <a:pt x="629" y="4599"/>
                    <a:pt x="1099" y="4722"/>
                    <a:pt x="1631" y="4722"/>
                  </a:cubicBezTo>
                  <a:cubicBezTo>
                    <a:pt x="2377" y="4722"/>
                    <a:pt x="3246" y="4481"/>
                    <a:pt x="3641" y="3981"/>
                  </a:cubicBezTo>
                  <a:cubicBezTo>
                    <a:pt x="3920" y="3643"/>
                    <a:pt x="3343" y="918"/>
                    <a:pt x="2487" y="261"/>
                  </a:cubicBezTo>
                  <a:cubicBezTo>
                    <a:pt x="2265" y="82"/>
                    <a:pt x="1979" y="1"/>
                    <a:pt x="16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381"/>
            <p:cNvSpPr/>
            <p:nvPr/>
          </p:nvSpPr>
          <p:spPr>
            <a:xfrm>
              <a:off x="2784950" y="863907"/>
              <a:ext cx="93025" cy="66300"/>
            </a:xfrm>
            <a:custGeom>
              <a:rect b="b" l="l" r="r" t="t"/>
              <a:pathLst>
                <a:path extrusionOk="0" h="2652" w="3721">
                  <a:moveTo>
                    <a:pt x="3342" y="1"/>
                  </a:moveTo>
                  <a:cubicBezTo>
                    <a:pt x="2984" y="498"/>
                    <a:pt x="2268" y="896"/>
                    <a:pt x="1353" y="995"/>
                  </a:cubicBezTo>
                  <a:cubicBezTo>
                    <a:pt x="1224" y="1009"/>
                    <a:pt x="1105" y="1015"/>
                    <a:pt x="996" y="1015"/>
                  </a:cubicBezTo>
                  <a:cubicBezTo>
                    <a:pt x="467" y="1015"/>
                    <a:pt x="165" y="872"/>
                    <a:pt x="0" y="757"/>
                  </a:cubicBezTo>
                  <a:lnTo>
                    <a:pt x="0" y="757"/>
                  </a:lnTo>
                  <a:cubicBezTo>
                    <a:pt x="0" y="816"/>
                    <a:pt x="0" y="876"/>
                    <a:pt x="40" y="896"/>
                  </a:cubicBezTo>
                  <a:cubicBezTo>
                    <a:pt x="80" y="1294"/>
                    <a:pt x="80" y="1970"/>
                    <a:pt x="358" y="2288"/>
                  </a:cubicBezTo>
                  <a:cubicBezTo>
                    <a:pt x="557" y="2528"/>
                    <a:pt x="1035" y="2651"/>
                    <a:pt x="1571" y="2651"/>
                  </a:cubicBezTo>
                  <a:cubicBezTo>
                    <a:pt x="2323" y="2651"/>
                    <a:pt x="3189" y="2410"/>
                    <a:pt x="3561" y="1910"/>
                  </a:cubicBezTo>
                  <a:cubicBezTo>
                    <a:pt x="3720" y="1771"/>
                    <a:pt x="3621" y="876"/>
                    <a:pt x="3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381"/>
            <p:cNvSpPr/>
            <p:nvPr/>
          </p:nvSpPr>
          <p:spPr>
            <a:xfrm>
              <a:off x="2791675" y="894582"/>
              <a:ext cx="28100" cy="31525"/>
            </a:xfrm>
            <a:custGeom>
              <a:rect b="b" l="l" r="r" t="t"/>
              <a:pathLst>
                <a:path extrusionOk="0" h="1261" w="1124">
                  <a:moveTo>
                    <a:pt x="208" y="1"/>
                  </a:moveTo>
                  <a:cubicBezTo>
                    <a:pt x="0" y="1"/>
                    <a:pt x="69" y="484"/>
                    <a:pt x="69" y="484"/>
                  </a:cubicBezTo>
                  <a:cubicBezTo>
                    <a:pt x="115" y="646"/>
                    <a:pt x="172" y="700"/>
                    <a:pt x="230" y="700"/>
                  </a:cubicBezTo>
                  <a:cubicBezTo>
                    <a:pt x="349" y="700"/>
                    <a:pt x="467" y="465"/>
                    <a:pt x="467" y="465"/>
                  </a:cubicBezTo>
                  <a:lnTo>
                    <a:pt x="1124" y="1260"/>
                  </a:lnTo>
                  <a:cubicBezTo>
                    <a:pt x="1124" y="1260"/>
                    <a:pt x="766" y="345"/>
                    <a:pt x="368" y="67"/>
                  </a:cubicBezTo>
                  <a:cubicBezTo>
                    <a:pt x="301" y="20"/>
                    <a:pt x="249" y="1"/>
                    <a:pt x="2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381"/>
            <p:cNvSpPr/>
            <p:nvPr/>
          </p:nvSpPr>
          <p:spPr>
            <a:xfrm>
              <a:off x="2839650" y="883332"/>
              <a:ext cx="24900" cy="40775"/>
            </a:xfrm>
            <a:custGeom>
              <a:rect b="b" l="l" r="r" t="t"/>
              <a:pathLst>
                <a:path extrusionOk="0" h="1631" w="996">
                  <a:moveTo>
                    <a:pt x="801" y="1"/>
                  </a:moveTo>
                  <a:cubicBezTo>
                    <a:pt x="757" y="1"/>
                    <a:pt x="703" y="29"/>
                    <a:pt x="637" y="99"/>
                  </a:cubicBezTo>
                  <a:cubicBezTo>
                    <a:pt x="259" y="457"/>
                    <a:pt x="0" y="1631"/>
                    <a:pt x="0" y="1631"/>
                  </a:cubicBezTo>
                  <a:lnTo>
                    <a:pt x="577" y="556"/>
                  </a:lnTo>
                  <a:cubicBezTo>
                    <a:pt x="590" y="583"/>
                    <a:pt x="740" y="831"/>
                    <a:pt x="859" y="831"/>
                  </a:cubicBezTo>
                  <a:cubicBezTo>
                    <a:pt x="921" y="831"/>
                    <a:pt x="974" y="762"/>
                    <a:pt x="995" y="556"/>
                  </a:cubicBezTo>
                  <a:cubicBezTo>
                    <a:pt x="995" y="556"/>
                    <a:pt x="995" y="1"/>
                    <a:pt x="8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0" name="Google Shape;10180;p381"/>
          <p:cNvSpPr txBox="1"/>
          <p:nvPr>
            <p:ph idx="2" type="title"/>
          </p:nvPr>
        </p:nvSpPr>
        <p:spPr>
          <a:xfrm>
            <a:off x="668100" y="2737729"/>
            <a:ext cx="42567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91.09% </a:t>
            </a:r>
            <a:r>
              <a:rPr b="0" lang="en" sz="3600"/>
              <a:t>F1-Score</a:t>
            </a:r>
            <a:endParaRPr b="0" sz="3600"/>
          </a:p>
        </p:txBody>
      </p:sp>
      <p:sp>
        <p:nvSpPr>
          <p:cNvPr id="10181" name="Google Shape;10181;p381"/>
          <p:cNvSpPr txBox="1"/>
          <p:nvPr>
            <p:ph idx="2" type="title"/>
          </p:nvPr>
        </p:nvSpPr>
        <p:spPr>
          <a:xfrm>
            <a:off x="668100" y="3217849"/>
            <a:ext cx="5188200" cy="95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13.92% </a:t>
            </a:r>
            <a:r>
              <a:rPr b="0" lang="en" sz="3600"/>
              <a:t>FPR</a:t>
            </a:r>
            <a:endParaRPr b="0"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5" name="Shape 10185"/>
        <p:cNvGrpSpPr/>
        <p:nvPr/>
      </p:nvGrpSpPr>
      <p:grpSpPr>
        <a:xfrm>
          <a:off x="0" y="0"/>
          <a:ext cx="0" cy="0"/>
          <a:chOff x="0" y="0"/>
          <a:chExt cx="0" cy="0"/>
        </a:xfrm>
      </p:grpSpPr>
      <p:sp>
        <p:nvSpPr>
          <p:cNvPr id="10186" name="Google Shape;10186;p3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10187" name="Google Shape;10187;p382"/>
          <p:cNvSpPr txBox="1"/>
          <p:nvPr>
            <p:ph idx="1" type="body"/>
          </p:nvPr>
        </p:nvSpPr>
        <p:spPr>
          <a:xfrm>
            <a:off x="720000" y="642726"/>
            <a:ext cx="77040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Exploring real-time implementation on UAVs or embedded systems.</a:t>
            </a:r>
            <a:endParaRPr sz="1800"/>
          </a:p>
          <a:p>
            <a:pPr indent="-342900" lvl="0" marL="457200" rtl="0" algn="l">
              <a:spcBef>
                <a:spcPts val="0"/>
              </a:spcBef>
              <a:spcAft>
                <a:spcPts val="0"/>
              </a:spcAft>
              <a:buSzPts val="1800"/>
              <a:buChar char="●"/>
            </a:pPr>
            <a:r>
              <a:rPr lang="en" sz="1800"/>
              <a:t>Investigating more advanced texture features or deep learning integration.</a:t>
            </a:r>
            <a:endParaRPr sz="1800"/>
          </a:p>
          <a:p>
            <a:pPr indent="-342900" lvl="0" marL="457200" rtl="0" algn="l">
              <a:spcBef>
                <a:spcPts val="0"/>
              </a:spcBef>
              <a:spcAft>
                <a:spcPts val="0"/>
              </a:spcAft>
              <a:buSzPts val="1800"/>
              <a:buChar char="●"/>
            </a:pPr>
            <a:r>
              <a:rPr lang="en" sz="1800"/>
              <a:t>Expanding the dataset to include more diverse fire scenarios.</a:t>
            </a:r>
            <a:endParaRPr sz="1800"/>
          </a:p>
          <a:p>
            <a:pPr indent="-342900" lvl="0" marL="457200" rtl="0" algn="l">
              <a:spcBef>
                <a:spcPts val="0"/>
              </a:spcBef>
              <a:spcAft>
                <a:spcPts val="0"/>
              </a:spcAft>
              <a:buSzPts val="1800"/>
              <a:buChar char="●"/>
            </a:pPr>
            <a:r>
              <a:rPr lang="en" sz="1800"/>
              <a:t>Optimizing the pipeline for speed and efficiency.</a:t>
            </a:r>
            <a:endParaRPr sz="1800"/>
          </a:p>
          <a:p>
            <a:pPr indent="-342900" lvl="0" marL="457200" rtl="0" algn="l">
              <a:spcBef>
                <a:spcPts val="0"/>
              </a:spcBef>
              <a:spcAft>
                <a:spcPts val="0"/>
              </a:spcAft>
              <a:buSzPts val="1800"/>
              <a:buChar char="●"/>
            </a:pPr>
            <a:r>
              <a:rPr lang="en" sz="1800"/>
              <a:t>Testing the system in real life scenarios.</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1" name="Shape 10191"/>
        <p:cNvGrpSpPr/>
        <p:nvPr/>
      </p:nvGrpSpPr>
      <p:grpSpPr>
        <a:xfrm>
          <a:off x="0" y="0"/>
          <a:ext cx="0" cy="0"/>
          <a:chOff x="0" y="0"/>
          <a:chExt cx="0" cy="0"/>
        </a:xfrm>
      </p:grpSpPr>
      <p:grpSp>
        <p:nvGrpSpPr>
          <p:cNvPr id="10192" name="Google Shape;10192;p383"/>
          <p:cNvGrpSpPr/>
          <p:nvPr/>
        </p:nvGrpSpPr>
        <p:grpSpPr>
          <a:xfrm>
            <a:off x="5432506" y="387981"/>
            <a:ext cx="3785100" cy="4364475"/>
            <a:chOff x="5432506" y="387981"/>
            <a:chExt cx="3785100" cy="4364475"/>
          </a:xfrm>
        </p:grpSpPr>
        <p:grpSp>
          <p:nvGrpSpPr>
            <p:cNvPr id="10193" name="Google Shape;10193;p383"/>
            <p:cNvGrpSpPr/>
            <p:nvPr/>
          </p:nvGrpSpPr>
          <p:grpSpPr>
            <a:xfrm>
              <a:off x="5831117" y="387981"/>
              <a:ext cx="3386489" cy="4364475"/>
              <a:chOff x="5831117" y="471963"/>
              <a:chExt cx="3386489" cy="4364475"/>
            </a:xfrm>
          </p:grpSpPr>
          <p:sp>
            <p:nvSpPr>
              <p:cNvPr id="10194" name="Google Shape;10194;p383"/>
              <p:cNvSpPr/>
              <p:nvPr/>
            </p:nvSpPr>
            <p:spPr>
              <a:xfrm flipH="1">
                <a:off x="6758531" y="3439400"/>
                <a:ext cx="76625" cy="1243325"/>
              </a:xfrm>
              <a:custGeom>
                <a:rect b="b" l="l" r="r" t="t"/>
                <a:pathLst>
                  <a:path extrusionOk="0" h="49733" w="3065">
                    <a:moveTo>
                      <a:pt x="2010" y="1"/>
                    </a:moveTo>
                    <a:lnTo>
                      <a:pt x="1" y="49553"/>
                    </a:lnTo>
                    <a:lnTo>
                      <a:pt x="2070" y="49732"/>
                    </a:lnTo>
                    <a:lnTo>
                      <a:pt x="3064" y="100"/>
                    </a:lnTo>
                    <a:lnTo>
                      <a:pt x="20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383"/>
              <p:cNvSpPr/>
              <p:nvPr/>
            </p:nvSpPr>
            <p:spPr>
              <a:xfrm flipH="1">
                <a:off x="6675481" y="3658225"/>
                <a:ext cx="95025" cy="163150"/>
              </a:xfrm>
              <a:custGeom>
                <a:rect b="b" l="l" r="r" t="t"/>
                <a:pathLst>
                  <a:path extrusionOk="0" h="6526" w="3801">
                    <a:moveTo>
                      <a:pt x="3800" y="0"/>
                    </a:moveTo>
                    <a:lnTo>
                      <a:pt x="2925" y="100"/>
                    </a:lnTo>
                    <a:lnTo>
                      <a:pt x="1" y="3899"/>
                    </a:lnTo>
                    <a:lnTo>
                      <a:pt x="1" y="6525"/>
                    </a:lnTo>
                    <a:lnTo>
                      <a:pt x="3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383"/>
              <p:cNvSpPr/>
              <p:nvPr/>
            </p:nvSpPr>
            <p:spPr>
              <a:xfrm flipH="1">
                <a:off x="6726206" y="4112275"/>
                <a:ext cx="52250" cy="126850"/>
              </a:xfrm>
              <a:custGeom>
                <a:rect b="b" l="l" r="r" t="t"/>
                <a:pathLst>
                  <a:path extrusionOk="0" h="5074" w="2090">
                    <a:moveTo>
                      <a:pt x="1950" y="0"/>
                    </a:moveTo>
                    <a:lnTo>
                      <a:pt x="1" y="2925"/>
                    </a:lnTo>
                    <a:lnTo>
                      <a:pt x="21" y="5073"/>
                    </a:lnTo>
                    <a:lnTo>
                      <a:pt x="2089" y="498"/>
                    </a:lnTo>
                    <a:lnTo>
                      <a:pt x="19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383"/>
              <p:cNvSpPr/>
              <p:nvPr/>
            </p:nvSpPr>
            <p:spPr>
              <a:xfrm flipH="1">
                <a:off x="6680456" y="3558750"/>
                <a:ext cx="111425" cy="99500"/>
              </a:xfrm>
              <a:custGeom>
                <a:rect b="b" l="l" r="r" t="t"/>
                <a:pathLst>
                  <a:path extrusionOk="0" h="3980" w="4457">
                    <a:moveTo>
                      <a:pt x="4457" y="1"/>
                    </a:moveTo>
                    <a:lnTo>
                      <a:pt x="1095" y="2050"/>
                    </a:lnTo>
                    <a:lnTo>
                      <a:pt x="1" y="3979"/>
                    </a:lnTo>
                    <a:lnTo>
                      <a:pt x="4317" y="498"/>
                    </a:lnTo>
                    <a:lnTo>
                      <a:pt x="44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383"/>
              <p:cNvSpPr/>
              <p:nvPr/>
            </p:nvSpPr>
            <p:spPr>
              <a:xfrm flipH="1">
                <a:off x="6808256" y="4493725"/>
                <a:ext cx="78125" cy="111900"/>
              </a:xfrm>
              <a:custGeom>
                <a:rect b="b" l="l" r="r" t="t"/>
                <a:pathLst>
                  <a:path extrusionOk="0" h="4476" w="3125">
                    <a:moveTo>
                      <a:pt x="458" y="0"/>
                    </a:moveTo>
                    <a:lnTo>
                      <a:pt x="1" y="159"/>
                    </a:lnTo>
                    <a:lnTo>
                      <a:pt x="3124" y="4476"/>
                    </a:lnTo>
                    <a:lnTo>
                      <a:pt x="2945" y="3083"/>
                    </a:lnTo>
                    <a:lnTo>
                      <a:pt x="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383"/>
              <p:cNvSpPr/>
              <p:nvPr/>
            </p:nvSpPr>
            <p:spPr>
              <a:xfrm flipH="1">
                <a:off x="6798331" y="3765650"/>
                <a:ext cx="66150" cy="116400"/>
              </a:xfrm>
              <a:custGeom>
                <a:rect b="b" l="l" r="r" t="t"/>
                <a:pathLst>
                  <a:path extrusionOk="0" h="4656" w="2646">
                    <a:moveTo>
                      <a:pt x="418" y="0"/>
                    </a:moveTo>
                    <a:lnTo>
                      <a:pt x="0" y="438"/>
                    </a:lnTo>
                    <a:lnTo>
                      <a:pt x="2646" y="4655"/>
                    </a:lnTo>
                    <a:lnTo>
                      <a:pt x="2606" y="2328"/>
                    </a:lnTo>
                    <a:lnTo>
                      <a:pt x="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383"/>
              <p:cNvSpPr/>
              <p:nvPr/>
            </p:nvSpPr>
            <p:spPr>
              <a:xfrm flipH="1">
                <a:off x="6112031" y="3504550"/>
                <a:ext cx="172575" cy="1179675"/>
              </a:xfrm>
              <a:custGeom>
                <a:rect b="b" l="l" r="r" t="t"/>
                <a:pathLst>
                  <a:path extrusionOk="0" h="47187" w="6903">
                    <a:moveTo>
                      <a:pt x="995" y="0"/>
                    </a:moveTo>
                    <a:lnTo>
                      <a:pt x="0" y="60"/>
                    </a:lnTo>
                    <a:lnTo>
                      <a:pt x="4933" y="47186"/>
                    </a:lnTo>
                    <a:lnTo>
                      <a:pt x="6903" y="47047"/>
                    </a:lnTo>
                    <a:lnTo>
                      <a:pt x="9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383"/>
              <p:cNvSpPr/>
              <p:nvPr/>
            </p:nvSpPr>
            <p:spPr>
              <a:xfrm flipH="1">
                <a:off x="6150806" y="3697500"/>
                <a:ext cx="76625" cy="167125"/>
              </a:xfrm>
              <a:custGeom>
                <a:rect b="b" l="l" r="r" t="t"/>
                <a:pathLst>
                  <a:path extrusionOk="0" h="6685" w="3065">
                    <a:moveTo>
                      <a:pt x="3064" y="1"/>
                    </a:moveTo>
                    <a:lnTo>
                      <a:pt x="2249" y="220"/>
                    </a:lnTo>
                    <a:lnTo>
                      <a:pt x="1" y="4218"/>
                    </a:lnTo>
                    <a:lnTo>
                      <a:pt x="359" y="6685"/>
                    </a:lnTo>
                    <a:lnTo>
                      <a:pt x="30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383"/>
              <p:cNvSpPr/>
              <p:nvPr/>
            </p:nvSpPr>
            <p:spPr>
              <a:xfrm flipH="1">
                <a:off x="6135406" y="4133650"/>
                <a:ext cx="40300" cy="126850"/>
              </a:xfrm>
              <a:custGeom>
                <a:rect b="b" l="l" r="r" t="t"/>
                <a:pathLst>
                  <a:path extrusionOk="0" h="5074" w="1612">
                    <a:moveTo>
                      <a:pt x="1413" y="1"/>
                    </a:moveTo>
                    <a:lnTo>
                      <a:pt x="1" y="3064"/>
                    </a:lnTo>
                    <a:lnTo>
                      <a:pt x="319" y="5073"/>
                    </a:lnTo>
                    <a:lnTo>
                      <a:pt x="1612" y="478"/>
                    </a:lnTo>
                    <a:lnTo>
                      <a:pt x="14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383"/>
              <p:cNvSpPr/>
              <p:nvPr/>
            </p:nvSpPr>
            <p:spPr>
              <a:xfrm flipH="1">
                <a:off x="6169206" y="3604025"/>
                <a:ext cx="91550" cy="109425"/>
              </a:xfrm>
              <a:custGeom>
                <a:rect b="b" l="l" r="r" t="t"/>
                <a:pathLst>
                  <a:path extrusionOk="0" h="4377" w="3662">
                    <a:moveTo>
                      <a:pt x="3661" y="0"/>
                    </a:moveTo>
                    <a:lnTo>
                      <a:pt x="757" y="2387"/>
                    </a:lnTo>
                    <a:lnTo>
                      <a:pt x="1" y="4376"/>
                    </a:lnTo>
                    <a:lnTo>
                      <a:pt x="3582" y="497"/>
                    </a:lnTo>
                    <a:lnTo>
                      <a:pt x="36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383"/>
              <p:cNvSpPr/>
              <p:nvPr/>
            </p:nvSpPr>
            <p:spPr>
              <a:xfrm flipH="1">
                <a:off x="6145831" y="4515100"/>
                <a:ext cx="89050" cy="96000"/>
              </a:xfrm>
              <a:custGeom>
                <a:rect b="b" l="l" r="r" t="t"/>
                <a:pathLst>
                  <a:path extrusionOk="0" h="3840" w="3562">
                    <a:moveTo>
                      <a:pt x="398" y="1"/>
                    </a:moveTo>
                    <a:lnTo>
                      <a:pt x="0" y="199"/>
                    </a:lnTo>
                    <a:lnTo>
                      <a:pt x="3561" y="3840"/>
                    </a:lnTo>
                    <a:lnTo>
                      <a:pt x="3561" y="3840"/>
                    </a:lnTo>
                    <a:lnTo>
                      <a:pt x="3183" y="2547"/>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383"/>
              <p:cNvSpPr/>
              <p:nvPr/>
            </p:nvSpPr>
            <p:spPr>
              <a:xfrm flipH="1">
                <a:off x="6236356" y="3823825"/>
                <a:ext cx="77100" cy="102475"/>
              </a:xfrm>
              <a:custGeom>
                <a:rect b="b" l="l" r="r" t="t"/>
                <a:pathLst>
                  <a:path extrusionOk="0" h="4099" w="3084">
                    <a:moveTo>
                      <a:pt x="339" y="1"/>
                    </a:moveTo>
                    <a:lnTo>
                      <a:pt x="0" y="458"/>
                    </a:lnTo>
                    <a:lnTo>
                      <a:pt x="3084" y="4099"/>
                    </a:lnTo>
                    <a:lnTo>
                      <a:pt x="2726" y="1890"/>
                    </a:lnTo>
                    <a:lnTo>
                      <a:pt x="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383"/>
              <p:cNvSpPr/>
              <p:nvPr/>
            </p:nvSpPr>
            <p:spPr>
              <a:xfrm flipH="1">
                <a:off x="7712881" y="4457900"/>
                <a:ext cx="26875" cy="143250"/>
              </a:xfrm>
              <a:custGeom>
                <a:rect b="b" l="l" r="r" t="t"/>
                <a:pathLst>
                  <a:path extrusionOk="0" h="5730" w="1075">
                    <a:moveTo>
                      <a:pt x="0" y="1"/>
                    </a:moveTo>
                    <a:lnTo>
                      <a:pt x="458" y="5730"/>
                    </a:lnTo>
                    <a:lnTo>
                      <a:pt x="1074" y="4337"/>
                    </a:lnTo>
                    <a:lnTo>
                      <a:pt x="497"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383"/>
              <p:cNvSpPr/>
              <p:nvPr/>
            </p:nvSpPr>
            <p:spPr>
              <a:xfrm flipH="1">
                <a:off x="8112731" y="2430350"/>
                <a:ext cx="74125" cy="1913200"/>
              </a:xfrm>
              <a:custGeom>
                <a:rect b="b" l="l" r="r" t="t"/>
                <a:pathLst>
                  <a:path extrusionOk="0" h="76528" w="2965">
                    <a:moveTo>
                      <a:pt x="1731" y="0"/>
                    </a:moveTo>
                    <a:lnTo>
                      <a:pt x="1" y="76528"/>
                    </a:lnTo>
                    <a:lnTo>
                      <a:pt x="2965" y="76528"/>
                    </a:lnTo>
                    <a:lnTo>
                      <a:pt x="24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383"/>
              <p:cNvSpPr/>
              <p:nvPr/>
            </p:nvSpPr>
            <p:spPr>
              <a:xfrm flipH="1">
                <a:off x="8033656" y="2715800"/>
                <a:ext cx="94025" cy="250675"/>
              </a:xfrm>
              <a:custGeom>
                <a:rect b="b" l="l" r="r" t="t"/>
                <a:pathLst>
                  <a:path extrusionOk="0" h="10027" w="3761">
                    <a:moveTo>
                      <a:pt x="3761" y="1"/>
                    </a:moveTo>
                    <a:lnTo>
                      <a:pt x="2885" y="200"/>
                    </a:lnTo>
                    <a:lnTo>
                      <a:pt x="1" y="6267"/>
                    </a:lnTo>
                    <a:lnTo>
                      <a:pt x="100" y="10027"/>
                    </a:lnTo>
                    <a:lnTo>
                      <a:pt x="3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383"/>
              <p:cNvSpPr/>
              <p:nvPr/>
            </p:nvSpPr>
            <p:spPr>
              <a:xfrm flipH="1">
                <a:off x="8068456" y="3462275"/>
                <a:ext cx="51750" cy="199950"/>
              </a:xfrm>
              <a:custGeom>
                <a:rect b="b" l="l" r="r" t="t"/>
                <a:pathLst>
                  <a:path extrusionOk="0" h="7998" w="2070">
                    <a:moveTo>
                      <a:pt x="1910" y="1"/>
                    </a:moveTo>
                    <a:lnTo>
                      <a:pt x="0" y="4655"/>
                    </a:lnTo>
                    <a:lnTo>
                      <a:pt x="80" y="7997"/>
                    </a:lnTo>
                    <a:lnTo>
                      <a:pt x="2069" y="796"/>
                    </a:lnTo>
                    <a:lnTo>
                      <a:pt x="19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383"/>
              <p:cNvSpPr/>
              <p:nvPr/>
            </p:nvSpPr>
            <p:spPr>
              <a:xfrm flipH="1">
                <a:off x="8142081" y="2565625"/>
                <a:ext cx="80575" cy="168100"/>
              </a:xfrm>
              <a:custGeom>
                <a:rect b="b" l="l" r="r" t="t"/>
                <a:pathLst>
                  <a:path extrusionOk="0" h="6724" w="3223">
                    <a:moveTo>
                      <a:pt x="438" y="0"/>
                    </a:moveTo>
                    <a:lnTo>
                      <a:pt x="0" y="239"/>
                    </a:lnTo>
                    <a:lnTo>
                      <a:pt x="3223" y="6724"/>
                    </a:lnTo>
                    <a:lnTo>
                      <a:pt x="3223" y="6724"/>
                    </a:lnTo>
                    <a:lnTo>
                      <a:pt x="3004" y="4575"/>
                    </a:lnTo>
                    <a:lnTo>
                      <a:pt x="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383"/>
              <p:cNvSpPr/>
              <p:nvPr/>
            </p:nvSpPr>
            <p:spPr>
              <a:xfrm flipH="1">
                <a:off x="8163456" y="2614350"/>
                <a:ext cx="53225" cy="61700"/>
              </a:xfrm>
              <a:custGeom>
                <a:rect b="b" l="l" r="r" t="t"/>
                <a:pathLst>
                  <a:path extrusionOk="0" h="2468" w="2129">
                    <a:moveTo>
                      <a:pt x="40" y="0"/>
                    </a:moveTo>
                    <a:lnTo>
                      <a:pt x="0" y="458"/>
                    </a:lnTo>
                    <a:lnTo>
                      <a:pt x="2129" y="2467"/>
                    </a:lnTo>
                    <a:lnTo>
                      <a:pt x="1432" y="836"/>
                    </a:lnTo>
                    <a:lnTo>
                      <a:pt x="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383"/>
              <p:cNvSpPr/>
              <p:nvPr/>
            </p:nvSpPr>
            <p:spPr>
              <a:xfrm flipH="1">
                <a:off x="8152006" y="2958500"/>
                <a:ext cx="57725" cy="271050"/>
              </a:xfrm>
              <a:custGeom>
                <a:rect b="b" l="l" r="r" t="t"/>
                <a:pathLst>
                  <a:path extrusionOk="0" h="10842" w="2309">
                    <a:moveTo>
                      <a:pt x="279" y="0"/>
                    </a:moveTo>
                    <a:lnTo>
                      <a:pt x="1" y="517"/>
                    </a:lnTo>
                    <a:lnTo>
                      <a:pt x="2089" y="10842"/>
                    </a:lnTo>
                    <a:lnTo>
                      <a:pt x="2308" y="7082"/>
                    </a:lnTo>
                    <a:lnTo>
                      <a:pt x="2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383"/>
              <p:cNvSpPr/>
              <p:nvPr/>
            </p:nvSpPr>
            <p:spPr>
              <a:xfrm flipH="1">
                <a:off x="8061506" y="3557275"/>
                <a:ext cx="79100" cy="86050"/>
              </a:xfrm>
              <a:custGeom>
                <a:rect b="b" l="l" r="r" t="t"/>
                <a:pathLst>
                  <a:path extrusionOk="0" h="3442" w="3164">
                    <a:moveTo>
                      <a:pt x="2885" y="0"/>
                    </a:moveTo>
                    <a:lnTo>
                      <a:pt x="1" y="3442"/>
                    </a:lnTo>
                    <a:lnTo>
                      <a:pt x="1035" y="3163"/>
                    </a:lnTo>
                    <a:lnTo>
                      <a:pt x="3164" y="239"/>
                    </a:lnTo>
                    <a:lnTo>
                      <a:pt x="28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383"/>
              <p:cNvSpPr/>
              <p:nvPr/>
            </p:nvSpPr>
            <p:spPr>
              <a:xfrm flipH="1">
                <a:off x="6891306" y="2872950"/>
                <a:ext cx="328775" cy="1898300"/>
              </a:xfrm>
              <a:custGeom>
                <a:rect b="b" l="l" r="r" t="t"/>
                <a:pathLst>
                  <a:path extrusionOk="0" h="75932" w="13151">
                    <a:moveTo>
                      <a:pt x="12434" y="1"/>
                    </a:moveTo>
                    <a:lnTo>
                      <a:pt x="1" y="75494"/>
                    </a:lnTo>
                    <a:lnTo>
                      <a:pt x="2945" y="75931"/>
                    </a:lnTo>
                    <a:lnTo>
                      <a:pt x="13150" y="80"/>
                    </a:lnTo>
                    <a:lnTo>
                      <a:pt x="124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383"/>
              <p:cNvSpPr/>
              <p:nvPr/>
            </p:nvSpPr>
            <p:spPr>
              <a:xfrm flipH="1">
                <a:off x="6840106" y="3170350"/>
                <a:ext cx="125825" cy="235750"/>
              </a:xfrm>
              <a:custGeom>
                <a:rect b="b" l="l" r="r" t="t"/>
                <a:pathLst>
                  <a:path extrusionOk="0" h="9430" w="5033">
                    <a:moveTo>
                      <a:pt x="5033" y="1"/>
                    </a:moveTo>
                    <a:lnTo>
                      <a:pt x="4138" y="100"/>
                    </a:lnTo>
                    <a:lnTo>
                      <a:pt x="398" y="5690"/>
                    </a:lnTo>
                    <a:lnTo>
                      <a:pt x="0" y="9430"/>
                    </a:lnTo>
                    <a:lnTo>
                      <a:pt x="5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383"/>
              <p:cNvSpPr/>
              <p:nvPr/>
            </p:nvSpPr>
            <p:spPr>
              <a:xfrm flipH="1">
                <a:off x="6982331" y="3904900"/>
                <a:ext cx="74125" cy="190500"/>
              </a:xfrm>
              <a:custGeom>
                <a:rect b="b" l="l" r="r" t="t"/>
                <a:pathLst>
                  <a:path extrusionOk="0" h="7620" w="2965">
                    <a:moveTo>
                      <a:pt x="2925" y="0"/>
                    </a:moveTo>
                    <a:lnTo>
                      <a:pt x="399" y="4337"/>
                    </a:lnTo>
                    <a:lnTo>
                      <a:pt x="1" y="7619"/>
                    </a:lnTo>
                    <a:lnTo>
                      <a:pt x="2965" y="776"/>
                    </a:lnTo>
                    <a:lnTo>
                      <a:pt x="29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383"/>
              <p:cNvSpPr/>
              <p:nvPr/>
            </p:nvSpPr>
            <p:spPr>
              <a:xfrm flipH="1">
                <a:off x="6947506" y="2997275"/>
                <a:ext cx="59700" cy="176075"/>
              </a:xfrm>
              <a:custGeom>
                <a:rect b="b" l="l" r="r" t="t"/>
                <a:pathLst>
                  <a:path extrusionOk="0" h="7043" w="2388">
                    <a:moveTo>
                      <a:pt x="497" y="1"/>
                    </a:moveTo>
                    <a:lnTo>
                      <a:pt x="0" y="180"/>
                    </a:lnTo>
                    <a:lnTo>
                      <a:pt x="2288" y="7043"/>
                    </a:lnTo>
                    <a:lnTo>
                      <a:pt x="2387" y="4875"/>
                    </a:ln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383"/>
              <p:cNvSpPr/>
              <p:nvPr/>
            </p:nvSpPr>
            <p:spPr>
              <a:xfrm flipH="1">
                <a:off x="6963431" y="3044525"/>
                <a:ext cx="45275" cy="68650"/>
              </a:xfrm>
              <a:custGeom>
                <a:rect b="b" l="l" r="r" t="t"/>
                <a:pathLst>
                  <a:path extrusionOk="0" h="2746" w="1811">
                    <a:moveTo>
                      <a:pt x="80" y="1"/>
                    </a:moveTo>
                    <a:lnTo>
                      <a:pt x="0" y="458"/>
                    </a:lnTo>
                    <a:lnTo>
                      <a:pt x="1811" y="2746"/>
                    </a:lnTo>
                    <a:lnTo>
                      <a:pt x="1811" y="2746"/>
                    </a:lnTo>
                    <a:lnTo>
                      <a:pt x="1353" y="1035"/>
                    </a:lnTo>
                    <a:lnTo>
                      <a:pt x="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383"/>
              <p:cNvSpPr/>
              <p:nvPr/>
            </p:nvSpPr>
            <p:spPr>
              <a:xfrm flipH="1">
                <a:off x="6964931" y="3121625"/>
                <a:ext cx="34325" cy="275025"/>
              </a:xfrm>
              <a:custGeom>
                <a:rect b="b" l="l" r="r" t="t"/>
                <a:pathLst>
                  <a:path extrusionOk="0" h="11001" w="1373">
                    <a:moveTo>
                      <a:pt x="319" y="0"/>
                    </a:moveTo>
                    <a:lnTo>
                      <a:pt x="0" y="478"/>
                    </a:lnTo>
                    <a:lnTo>
                      <a:pt x="617" y="11001"/>
                    </a:lnTo>
                    <a:lnTo>
                      <a:pt x="1373" y="7301"/>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383"/>
              <p:cNvSpPr/>
              <p:nvPr/>
            </p:nvSpPr>
            <p:spPr>
              <a:xfrm flipH="1">
                <a:off x="6986806" y="3999375"/>
                <a:ext cx="89550" cy="74625"/>
              </a:xfrm>
              <a:custGeom>
                <a:rect b="b" l="l" r="r" t="t"/>
                <a:pathLst>
                  <a:path extrusionOk="0" h="2985" w="3582">
                    <a:moveTo>
                      <a:pt x="3323" y="1"/>
                    </a:moveTo>
                    <a:lnTo>
                      <a:pt x="1" y="2985"/>
                    </a:lnTo>
                    <a:lnTo>
                      <a:pt x="1" y="2985"/>
                    </a:lnTo>
                    <a:lnTo>
                      <a:pt x="1075" y="2865"/>
                    </a:lnTo>
                    <a:lnTo>
                      <a:pt x="3582" y="259"/>
                    </a:lnTo>
                    <a:lnTo>
                      <a:pt x="33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383"/>
              <p:cNvSpPr/>
              <p:nvPr/>
            </p:nvSpPr>
            <p:spPr>
              <a:xfrm flipH="1">
                <a:off x="7776531" y="2479075"/>
                <a:ext cx="346175" cy="1896800"/>
              </a:xfrm>
              <a:custGeom>
                <a:rect b="b" l="l" r="r" t="t"/>
                <a:pathLst>
                  <a:path extrusionOk="0" h="75872" w="13847">
                    <a:moveTo>
                      <a:pt x="697" y="1"/>
                    </a:moveTo>
                    <a:lnTo>
                      <a:pt x="1" y="120"/>
                    </a:lnTo>
                    <a:lnTo>
                      <a:pt x="10942" y="75872"/>
                    </a:lnTo>
                    <a:lnTo>
                      <a:pt x="13846" y="75374"/>
                    </a:lnTo>
                    <a:lnTo>
                      <a:pt x="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383"/>
              <p:cNvSpPr/>
              <p:nvPr/>
            </p:nvSpPr>
            <p:spPr>
              <a:xfrm flipH="1">
                <a:off x="7967006" y="2745150"/>
                <a:ext cx="67175" cy="262100"/>
              </a:xfrm>
              <a:custGeom>
                <a:rect b="b" l="l" r="r" t="t"/>
                <a:pathLst>
                  <a:path extrusionOk="0" h="10484" w="2687">
                    <a:moveTo>
                      <a:pt x="2686" y="0"/>
                    </a:moveTo>
                    <a:lnTo>
                      <a:pt x="1851" y="338"/>
                    </a:lnTo>
                    <a:lnTo>
                      <a:pt x="1" y="6784"/>
                    </a:lnTo>
                    <a:lnTo>
                      <a:pt x="737" y="10484"/>
                    </a:lnTo>
                    <a:lnTo>
                      <a:pt x="26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383"/>
              <p:cNvSpPr/>
              <p:nvPr/>
            </p:nvSpPr>
            <p:spPr>
              <a:xfrm flipH="1">
                <a:off x="8070956" y="2626275"/>
                <a:ext cx="106450" cy="154700"/>
              </a:xfrm>
              <a:custGeom>
                <a:rect b="b" l="l" r="r" t="t"/>
                <a:pathLst>
                  <a:path extrusionOk="0" h="6188" w="4258">
                    <a:moveTo>
                      <a:pt x="398" y="1"/>
                    </a:moveTo>
                    <a:lnTo>
                      <a:pt x="1" y="319"/>
                    </a:lnTo>
                    <a:lnTo>
                      <a:pt x="4258" y="6188"/>
                    </a:lnTo>
                    <a:lnTo>
                      <a:pt x="3681" y="4079"/>
                    </a:lnTo>
                    <a:lnTo>
                      <a:pt x="3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383"/>
              <p:cNvSpPr/>
              <p:nvPr/>
            </p:nvSpPr>
            <p:spPr>
              <a:xfrm flipH="1">
                <a:off x="8101281" y="2675025"/>
                <a:ext cx="62200" cy="52750"/>
              </a:xfrm>
              <a:custGeom>
                <a:rect b="b" l="l" r="r" t="t"/>
                <a:pathLst>
                  <a:path extrusionOk="0" h="2110" w="2488">
                    <a:moveTo>
                      <a:pt x="1" y="0"/>
                    </a:moveTo>
                    <a:lnTo>
                      <a:pt x="40" y="458"/>
                    </a:lnTo>
                    <a:lnTo>
                      <a:pt x="2487" y="2109"/>
                    </a:lnTo>
                    <a:lnTo>
                      <a:pt x="151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383"/>
              <p:cNvSpPr/>
              <p:nvPr/>
            </p:nvSpPr>
            <p:spPr>
              <a:xfrm flipH="1">
                <a:off x="8003806" y="3012200"/>
                <a:ext cx="94525" cy="260125"/>
              </a:xfrm>
              <a:custGeom>
                <a:rect b="b" l="l" r="r" t="t"/>
                <a:pathLst>
                  <a:path extrusionOk="0" h="10405" w="3781">
                    <a:moveTo>
                      <a:pt x="180" y="1"/>
                    </a:moveTo>
                    <a:lnTo>
                      <a:pt x="0" y="558"/>
                    </a:lnTo>
                    <a:lnTo>
                      <a:pt x="3780" y="10405"/>
                    </a:lnTo>
                    <a:lnTo>
                      <a:pt x="3362" y="6645"/>
                    </a:lnTo>
                    <a:lnTo>
                      <a:pt x="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383"/>
              <p:cNvSpPr/>
              <p:nvPr/>
            </p:nvSpPr>
            <p:spPr>
              <a:xfrm flipH="1">
                <a:off x="7618881" y="2695900"/>
                <a:ext cx="103975" cy="1686450"/>
              </a:xfrm>
              <a:custGeom>
                <a:rect b="b" l="l" r="r" t="t"/>
                <a:pathLst>
                  <a:path extrusionOk="0" h="67458" w="4159">
                    <a:moveTo>
                      <a:pt x="2726" y="1"/>
                    </a:moveTo>
                    <a:lnTo>
                      <a:pt x="0" y="67199"/>
                    </a:lnTo>
                    <a:lnTo>
                      <a:pt x="2785" y="67457"/>
                    </a:lnTo>
                    <a:lnTo>
                      <a:pt x="4158" y="120"/>
                    </a:lnTo>
                    <a:lnTo>
                      <a:pt x="2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383"/>
              <p:cNvSpPr/>
              <p:nvPr/>
            </p:nvSpPr>
            <p:spPr>
              <a:xfrm flipH="1">
                <a:off x="7506006" y="2992300"/>
                <a:ext cx="129325" cy="220850"/>
              </a:xfrm>
              <a:custGeom>
                <a:rect b="b" l="l" r="r" t="t"/>
                <a:pathLst>
                  <a:path extrusionOk="0" h="8834" w="5173">
                    <a:moveTo>
                      <a:pt x="5173" y="1"/>
                    </a:moveTo>
                    <a:lnTo>
                      <a:pt x="3979" y="160"/>
                    </a:lnTo>
                    <a:lnTo>
                      <a:pt x="1" y="5312"/>
                    </a:lnTo>
                    <a:lnTo>
                      <a:pt x="1" y="8833"/>
                    </a:lnTo>
                    <a:lnTo>
                      <a:pt x="51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383"/>
              <p:cNvSpPr/>
              <p:nvPr/>
            </p:nvSpPr>
            <p:spPr>
              <a:xfrm flipH="1">
                <a:off x="7575631" y="3608000"/>
                <a:ext cx="70150" cy="172100"/>
              </a:xfrm>
              <a:custGeom>
                <a:rect b="b" l="l" r="r" t="t"/>
                <a:pathLst>
                  <a:path extrusionOk="0" h="6884" w="2806">
                    <a:moveTo>
                      <a:pt x="2627" y="0"/>
                    </a:moveTo>
                    <a:lnTo>
                      <a:pt x="1" y="3979"/>
                    </a:lnTo>
                    <a:lnTo>
                      <a:pt x="21" y="6883"/>
                    </a:lnTo>
                    <a:lnTo>
                      <a:pt x="2806" y="696"/>
                    </a:lnTo>
                    <a:lnTo>
                      <a:pt x="26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383"/>
              <p:cNvSpPr/>
              <p:nvPr/>
            </p:nvSpPr>
            <p:spPr>
              <a:xfrm flipH="1">
                <a:off x="7513456" y="2857550"/>
                <a:ext cx="149725" cy="134775"/>
              </a:xfrm>
              <a:custGeom>
                <a:rect b="b" l="l" r="r" t="t"/>
                <a:pathLst>
                  <a:path extrusionOk="0" h="5391" w="5989">
                    <a:moveTo>
                      <a:pt x="5988" y="0"/>
                    </a:moveTo>
                    <a:lnTo>
                      <a:pt x="1473" y="2765"/>
                    </a:lnTo>
                    <a:lnTo>
                      <a:pt x="1" y="5391"/>
                    </a:lnTo>
                    <a:lnTo>
                      <a:pt x="5789" y="676"/>
                    </a:lnTo>
                    <a:lnTo>
                      <a:pt x="59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383"/>
              <p:cNvSpPr/>
              <p:nvPr/>
            </p:nvSpPr>
            <p:spPr>
              <a:xfrm flipH="1">
                <a:off x="7686031" y="4125700"/>
                <a:ext cx="106450" cy="151700"/>
              </a:xfrm>
              <a:custGeom>
                <a:rect b="b" l="l" r="r" t="t"/>
                <a:pathLst>
                  <a:path extrusionOk="0" h="6068" w="4258">
                    <a:moveTo>
                      <a:pt x="617" y="0"/>
                    </a:moveTo>
                    <a:lnTo>
                      <a:pt x="0" y="199"/>
                    </a:lnTo>
                    <a:lnTo>
                      <a:pt x="4258" y="6068"/>
                    </a:lnTo>
                    <a:lnTo>
                      <a:pt x="3999" y="4158"/>
                    </a:lnTo>
                    <a:lnTo>
                      <a:pt x="6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383"/>
              <p:cNvSpPr/>
              <p:nvPr/>
            </p:nvSpPr>
            <p:spPr>
              <a:xfrm flipH="1">
                <a:off x="7673106" y="3138025"/>
                <a:ext cx="89525" cy="158175"/>
              </a:xfrm>
              <a:custGeom>
                <a:rect b="b" l="l" r="r" t="t"/>
                <a:pathLst>
                  <a:path extrusionOk="0" h="6327" w="3581">
                    <a:moveTo>
                      <a:pt x="597" y="1"/>
                    </a:moveTo>
                    <a:lnTo>
                      <a:pt x="0" y="597"/>
                    </a:lnTo>
                    <a:lnTo>
                      <a:pt x="3581" y="6326"/>
                    </a:lnTo>
                    <a:lnTo>
                      <a:pt x="3521" y="3124"/>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383"/>
              <p:cNvSpPr/>
              <p:nvPr/>
            </p:nvSpPr>
            <p:spPr>
              <a:xfrm flipH="1">
                <a:off x="7188706" y="2631750"/>
                <a:ext cx="263125" cy="1849550"/>
              </a:xfrm>
              <a:custGeom>
                <a:rect b="b" l="l" r="r" t="t"/>
                <a:pathLst>
                  <a:path extrusionOk="0" h="73982" w="10525">
                    <a:moveTo>
                      <a:pt x="1592" y="1"/>
                    </a:moveTo>
                    <a:lnTo>
                      <a:pt x="1" y="359"/>
                    </a:lnTo>
                    <a:lnTo>
                      <a:pt x="7142" y="72947"/>
                    </a:lnTo>
                    <a:lnTo>
                      <a:pt x="10524" y="73982"/>
                    </a:lnTo>
                    <a:lnTo>
                      <a:pt x="15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383"/>
              <p:cNvSpPr/>
              <p:nvPr/>
            </p:nvSpPr>
            <p:spPr>
              <a:xfrm flipH="1">
                <a:off x="7289681" y="2899325"/>
                <a:ext cx="86550" cy="247175"/>
              </a:xfrm>
              <a:custGeom>
                <a:rect b="b" l="l" r="r" t="t"/>
                <a:pathLst>
                  <a:path extrusionOk="0" h="9887" w="3462">
                    <a:moveTo>
                      <a:pt x="3462" y="0"/>
                    </a:moveTo>
                    <a:lnTo>
                      <a:pt x="2527" y="318"/>
                    </a:lnTo>
                    <a:lnTo>
                      <a:pt x="1" y="6366"/>
                    </a:lnTo>
                    <a:lnTo>
                      <a:pt x="558" y="9887"/>
                    </a:lnTo>
                    <a:lnTo>
                      <a:pt x="3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383"/>
              <p:cNvSpPr/>
              <p:nvPr/>
            </p:nvSpPr>
            <p:spPr>
              <a:xfrm flipH="1">
                <a:off x="7184731" y="4082425"/>
                <a:ext cx="55225" cy="276550"/>
              </a:xfrm>
              <a:custGeom>
                <a:rect b="b" l="l" r="r" t="t"/>
                <a:pathLst>
                  <a:path extrusionOk="0" h="11062" w="2209">
                    <a:moveTo>
                      <a:pt x="2208" y="1"/>
                    </a:moveTo>
                    <a:lnTo>
                      <a:pt x="1313" y="458"/>
                    </a:lnTo>
                    <a:lnTo>
                      <a:pt x="0" y="7679"/>
                    </a:lnTo>
                    <a:lnTo>
                      <a:pt x="1055" y="11061"/>
                    </a:lnTo>
                    <a:lnTo>
                      <a:pt x="22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383"/>
              <p:cNvSpPr/>
              <p:nvPr/>
            </p:nvSpPr>
            <p:spPr>
              <a:xfrm flipH="1">
                <a:off x="7407031" y="2781950"/>
                <a:ext cx="106950" cy="149225"/>
              </a:xfrm>
              <a:custGeom>
                <a:rect b="b" l="l" r="r" t="t"/>
                <a:pathLst>
                  <a:path extrusionOk="0" h="5969" w="4278">
                    <a:moveTo>
                      <a:pt x="498" y="0"/>
                    </a:moveTo>
                    <a:lnTo>
                      <a:pt x="0" y="299"/>
                    </a:lnTo>
                    <a:lnTo>
                      <a:pt x="4277" y="5968"/>
                    </a:lnTo>
                    <a:lnTo>
                      <a:pt x="3800" y="3939"/>
                    </a:lnTo>
                    <a:lnTo>
                      <a:pt x="4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383"/>
              <p:cNvSpPr/>
              <p:nvPr/>
            </p:nvSpPr>
            <p:spPr>
              <a:xfrm flipH="1">
                <a:off x="7436881" y="2827700"/>
                <a:ext cx="64675" cy="51750"/>
              </a:xfrm>
              <a:custGeom>
                <a:rect b="b" l="l" r="r" t="t"/>
                <a:pathLst>
                  <a:path extrusionOk="0" h="2070" w="2587">
                    <a:moveTo>
                      <a:pt x="1" y="0"/>
                    </a:moveTo>
                    <a:lnTo>
                      <a:pt x="21" y="458"/>
                    </a:lnTo>
                    <a:lnTo>
                      <a:pt x="2587" y="2069"/>
                    </a:lnTo>
                    <a:lnTo>
                      <a:pt x="2587" y="2069"/>
                    </a:lnTo>
                    <a:lnTo>
                      <a:pt x="1632" y="597"/>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383"/>
              <p:cNvSpPr/>
              <p:nvPr/>
            </p:nvSpPr>
            <p:spPr>
              <a:xfrm flipH="1">
                <a:off x="6165231" y="2930150"/>
                <a:ext cx="690300" cy="1704325"/>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8" name="Google Shape;10238;p383"/>
              <p:cNvGrpSpPr/>
              <p:nvPr/>
            </p:nvGrpSpPr>
            <p:grpSpPr>
              <a:xfrm flipH="1">
                <a:off x="7472506" y="471963"/>
                <a:ext cx="1745100" cy="4364475"/>
                <a:chOff x="6810950" y="1363550"/>
                <a:chExt cx="1745100" cy="4364475"/>
              </a:xfrm>
            </p:grpSpPr>
            <p:sp>
              <p:nvSpPr>
                <p:cNvPr id="10239" name="Google Shape;10239;p383"/>
                <p:cNvSpPr/>
                <p:nvPr/>
              </p:nvSpPr>
              <p:spPr>
                <a:xfrm>
                  <a:off x="7499250" y="1495825"/>
                  <a:ext cx="373000" cy="4232200"/>
                </a:xfrm>
                <a:custGeom>
                  <a:rect b="b" l="l" r="r" t="t"/>
                  <a:pathLst>
                    <a:path extrusionOk="0" h="169288" w="14920">
                      <a:moveTo>
                        <a:pt x="7778" y="1"/>
                      </a:moveTo>
                      <a:lnTo>
                        <a:pt x="6783" y="379"/>
                      </a:lnTo>
                      <a:cubicBezTo>
                        <a:pt x="8932" y="6884"/>
                        <a:pt x="13109" y="22261"/>
                        <a:pt x="13030" y="23176"/>
                      </a:cubicBezTo>
                      <a:cubicBezTo>
                        <a:pt x="12970" y="23554"/>
                        <a:pt x="12950" y="24150"/>
                        <a:pt x="12910" y="24867"/>
                      </a:cubicBezTo>
                      <a:cubicBezTo>
                        <a:pt x="12771" y="26995"/>
                        <a:pt x="12572" y="30596"/>
                        <a:pt x="11617" y="33540"/>
                      </a:cubicBezTo>
                      <a:cubicBezTo>
                        <a:pt x="10285" y="37578"/>
                        <a:pt x="4695" y="59261"/>
                        <a:pt x="4555" y="60156"/>
                      </a:cubicBezTo>
                      <a:cubicBezTo>
                        <a:pt x="4516" y="60574"/>
                        <a:pt x="1691" y="110346"/>
                        <a:pt x="1114" y="115279"/>
                      </a:cubicBezTo>
                      <a:cubicBezTo>
                        <a:pt x="517" y="120372"/>
                        <a:pt x="0" y="165130"/>
                        <a:pt x="537" y="169288"/>
                      </a:cubicBezTo>
                      <a:lnTo>
                        <a:pt x="11737" y="167338"/>
                      </a:lnTo>
                      <a:cubicBezTo>
                        <a:pt x="9429" y="151265"/>
                        <a:pt x="4814" y="119138"/>
                        <a:pt x="5212" y="115597"/>
                      </a:cubicBezTo>
                      <a:cubicBezTo>
                        <a:pt x="5749" y="110823"/>
                        <a:pt x="7679" y="65249"/>
                        <a:pt x="7977" y="59162"/>
                      </a:cubicBezTo>
                      <a:cubicBezTo>
                        <a:pt x="8653" y="55601"/>
                        <a:pt x="12055" y="37499"/>
                        <a:pt x="13229" y="33938"/>
                      </a:cubicBezTo>
                      <a:cubicBezTo>
                        <a:pt x="14243" y="30815"/>
                        <a:pt x="14462" y="27095"/>
                        <a:pt x="14601" y="24887"/>
                      </a:cubicBezTo>
                      <a:cubicBezTo>
                        <a:pt x="14641" y="24190"/>
                        <a:pt x="14661" y="23653"/>
                        <a:pt x="14721" y="23315"/>
                      </a:cubicBezTo>
                      <a:cubicBezTo>
                        <a:pt x="14920" y="21863"/>
                        <a:pt x="8832" y="3223"/>
                        <a:pt x="77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383"/>
                <p:cNvSpPr/>
                <p:nvPr/>
              </p:nvSpPr>
              <p:spPr>
                <a:xfrm>
                  <a:off x="7530075" y="1363550"/>
                  <a:ext cx="542100" cy="594325"/>
                </a:xfrm>
                <a:custGeom>
                  <a:rect b="b" l="l" r="r" t="t"/>
                  <a:pathLst>
                    <a:path extrusionOk="0" h="23773" w="21684">
                      <a:moveTo>
                        <a:pt x="4456" y="0"/>
                      </a:moveTo>
                      <a:lnTo>
                        <a:pt x="4456" y="0"/>
                      </a:lnTo>
                      <a:cubicBezTo>
                        <a:pt x="6326" y="8952"/>
                        <a:pt x="0" y="22280"/>
                        <a:pt x="20" y="22280"/>
                      </a:cubicBezTo>
                      <a:cubicBezTo>
                        <a:pt x="2069" y="21823"/>
                        <a:pt x="3163" y="19933"/>
                        <a:pt x="3163" y="19933"/>
                      </a:cubicBezTo>
                      <a:lnTo>
                        <a:pt x="3163" y="19933"/>
                      </a:lnTo>
                      <a:lnTo>
                        <a:pt x="2487" y="23772"/>
                      </a:lnTo>
                      <a:cubicBezTo>
                        <a:pt x="4735" y="22817"/>
                        <a:pt x="6724" y="19217"/>
                        <a:pt x="6724" y="19217"/>
                      </a:cubicBezTo>
                      <a:lnTo>
                        <a:pt x="6724" y="19217"/>
                      </a:lnTo>
                      <a:lnTo>
                        <a:pt x="6465" y="22917"/>
                      </a:lnTo>
                      <a:cubicBezTo>
                        <a:pt x="7719" y="22121"/>
                        <a:pt x="9370" y="19396"/>
                        <a:pt x="9370" y="19396"/>
                      </a:cubicBezTo>
                      <a:lnTo>
                        <a:pt x="9430" y="22578"/>
                      </a:lnTo>
                      <a:cubicBezTo>
                        <a:pt x="10563" y="22141"/>
                        <a:pt x="11299" y="18540"/>
                        <a:pt x="11299" y="18540"/>
                      </a:cubicBezTo>
                      <a:lnTo>
                        <a:pt x="13309" y="21743"/>
                      </a:lnTo>
                      <a:cubicBezTo>
                        <a:pt x="14124" y="20947"/>
                        <a:pt x="13826" y="18202"/>
                        <a:pt x="13826" y="18202"/>
                      </a:cubicBezTo>
                      <a:lnTo>
                        <a:pt x="13826" y="18202"/>
                      </a:lnTo>
                      <a:cubicBezTo>
                        <a:pt x="16273" y="19595"/>
                        <a:pt x="19276" y="19794"/>
                        <a:pt x="19276" y="19794"/>
                      </a:cubicBezTo>
                      <a:lnTo>
                        <a:pt x="17208" y="17625"/>
                      </a:lnTo>
                      <a:lnTo>
                        <a:pt x="17208" y="17625"/>
                      </a:lnTo>
                      <a:cubicBezTo>
                        <a:pt x="18021" y="17919"/>
                        <a:pt x="18860" y="18010"/>
                        <a:pt x="19589" y="18010"/>
                      </a:cubicBezTo>
                      <a:cubicBezTo>
                        <a:pt x="20785" y="18010"/>
                        <a:pt x="21683" y="17764"/>
                        <a:pt x="21683" y="17764"/>
                      </a:cubicBezTo>
                      <a:cubicBezTo>
                        <a:pt x="13528" y="16332"/>
                        <a:pt x="4457" y="1"/>
                        <a:pt x="4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383"/>
                <p:cNvSpPr/>
                <p:nvPr/>
              </p:nvSpPr>
              <p:spPr>
                <a:xfrm>
                  <a:off x="7325675" y="1710675"/>
                  <a:ext cx="992675" cy="613700"/>
                </a:xfrm>
                <a:custGeom>
                  <a:rect b="b" l="l" r="r" t="t"/>
                  <a:pathLst>
                    <a:path extrusionOk="0" h="24548" w="39707">
                      <a:moveTo>
                        <a:pt x="19157" y="0"/>
                      </a:moveTo>
                      <a:lnTo>
                        <a:pt x="19157" y="0"/>
                      </a:lnTo>
                      <a:cubicBezTo>
                        <a:pt x="19495" y="1293"/>
                        <a:pt x="19654" y="2646"/>
                        <a:pt x="19654" y="3959"/>
                      </a:cubicBezTo>
                      <a:cubicBezTo>
                        <a:pt x="15875" y="1870"/>
                        <a:pt x="14204" y="637"/>
                        <a:pt x="14204" y="637"/>
                      </a:cubicBezTo>
                      <a:cubicBezTo>
                        <a:pt x="12891" y="9827"/>
                        <a:pt x="0" y="20928"/>
                        <a:pt x="0" y="20928"/>
                      </a:cubicBezTo>
                      <a:cubicBezTo>
                        <a:pt x="164" y="20942"/>
                        <a:pt x="324" y="20949"/>
                        <a:pt x="482" y="20949"/>
                      </a:cubicBezTo>
                      <a:cubicBezTo>
                        <a:pt x="2637" y="20949"/>
                        <a:pt x="4281" y="19653"/>
                        <a:pt x="4337" y="19634"/>
                      </a:cubicBezTo>
                      <a:lnTo>
                        <a:pt x="4337" y="19634"/>
                      </a:lnTo>
                      <a:lnTo>
                        <a:pt x="2169" y="23116"/>
                      </a:lnTo>
                      <a:cubicBezTo>
                        <a:pt x="4973" y="22877"/>
                        <a:pt x="8474" y="20033"/>
                        <a:pt x="8475" y="20032"/>
                      </a:cubicBezTo>
                      <a:lnTo>
                        <a:pt x="8475" y="20032"/>
                      </a:lnTo>
                      <a:lnTo>
                        <a:pt x="6824" y="23533"/>
                      </a:lnTo>
                      <a:cubicBezTo>
                        <a:pt x="8514" y="23156"/>
                        <a:pt x="11319" y="21047"/>
                        <a:pt x="11319" y="21047"/>
                      </a:cubicBezTo>
                      <a:lnTo>
                        <a:pt x="11319" y="21047"/>
                      </a:lnTo>
                      <a:lnTo>
                        <a:pt x="10205" y="24130"/>
                      </a:lnTo>
                      <a:cubicBezTo>
                        <a:pt x="11618" y="24071"/>
                        <a:pt x="13746" y="20828"/>
                        <a:pt x="13746" y="20828"/>
                      </a:cubicBezTo>
                      <a:lnTo>
                        <a:pt x="14741" y="24548"/>
                      </a:lnTo>
                      <a:cubicBezTo>
                        <a:pt x="15915" y="24031"/>
                        <a:pt x="17028" y="19297"/>
                        <a:pt x="17029" y="19296"/>
                      </a:cubicBezTo>
                      <a:lnTo>
                        <a:pt x="17029" y="19296"/>
                      </a:lnTo>
                      <a:cubicBezTo>
                        <a:pt x="16989" y="20251"/>
                        <a:pt x="16830" y="24051"/>
                        <a:pt x="16830" y="24051"/>
                      </a:cubicBezTo>
                      <a:lnTo>
                        <a:pt x="19078" y="21087"/>
                      </a:lnTo>
                      <a:lnTo>
                        <a:pt x="18003" y="24369"/>
                      </a:lnTo>
                      <a:cubicBezTo>
                        <a:pt x="20549" y="23275"/>
                        <a:pt x="22499" y="19337"/>
                        <a:pt x="22499" y="19336"/>
                      </a:cubicBezTo>
                      <a:lnTo>
                        <a:pt x="22499" y="19336"/>
                      </a:lnTo>
                      <a:lnTo>
                        <a:pt x="22360" y="23116"/>
                      </a:lnTo>
                      <a:cubicBezTo>
                        <a:pt x="23792" y="22240"/>
                        <a:pt x="25582" y="19376"/>
                        <a:pt x="25582" y="19376"/>
                      </a:cubicBezTo>
                      <a:lnTo>
                        <a:pt x="25781" y="22579"/>
                      </a:lnTo>
                      <a:cubicBezTo>
                        <a:pt x="27074" y="22121"/>
                        <a:pt x="27771" y="18401"/>
                        <a:pt x="27771" y="18401"/>
                      </a:cubicBezTo>
                      <a:lnTo>
                        <a:pt x="30217" y="21564"/>
                      </a:lnTo>
                      <a:cubicBezTo>
                        <a:pt x="31113" y="20729"/>
                        <a:pt x="30655" y="17944"/>
                        <a:pt x="30655" y="17944"/>
                      </a:cubicBezTo>
                      <a:lnTo>
                        <a:pt x="30655" y="17944"/>
                      </a:lnTo>
                      <a:cubicBezTo>
                        <a:pt x="33520" y="19237"/>
                        <a:pt x="37001" y="19276"/>
                        <a:pt x="37001" y="19276"/>
                      </a:cubicBezTo>
                      <a:lnTo>
                        <a:pt x="34534" y="17188"/>
                      </a:lnTo>
                      <a:lnTo>
                        <a:pt x="34534" y="17188"/>
                      </a:lnTo>
                      <a:cubicBezTo>
                        <a:pt x="35317" y="17403"/>
                        <a:pt x="36111" y="17478"/>
                        <a:pt x="36834" y="17478"/>
                      </a:cubicBezTo>
                      <a:cubicBezTo>
                        <a:pt x="38446" y="17478"/>
                        <a:pt x="39706" y="17108"/>
                        <a:pt x="39706" y="17108"/>
                      </a:cubicBezTo>
                      <a:cubicBezTo>
                        <a:pt x="34932" y="16591"/>
                        <a:pt x="24747" y="6565"/>
                        <a:pt x="24150" y="6267"/>
                      </a:cubicBezTo>
                      <a:cubicBezTo>
                        <a:pt x="21147" y="2885"/>
                        <a:pt x="19157" y="1"/>
                        <a:pt x="19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383"/>
                <p:cNvSpPr/>
                <p:nvPr/>
              </p:nvSpPr>
              <p:spPr>
                <a:xfrm>
                  <a:off x="7283900" y="2298500"/>
                  <a:ext cx="992175" cy="560500"/>
                </a:xfrm>
                <a:custGeom>
                  <a:rect b="b" l="l" r="r" t="t"/>
                  <a:pathLst>
                    <a:path extrusionOk="0" h="22420" w="39687">
                      <a:moveTo>
                        <a:pt x="21146" y="1"/>
                      </a:moveTo>
                      <a:cubicBezTo>
                        <a:pt x="18282" y="4675"/>
                        <a:pt x="0" y="18799"/>
                        <a:pt x="0" y="18799"/>
                      </a:cubicBezTo>
                      <a:cubicBezTo>
                        <a:pt x="150" y="18812"/>
                        <a:pt x="297" y="18817"/>
                        <a:pt x="442" y="18817"/>
                      </a:cubicBezTo>
                      <a:cubicBezTo>
                        <a:pt x="2617" y="18817"/>
                        <a:pt x="4280" y="17506"/>
                        <a:pt x="4317" y="17506"/>
                      </a:cubicBezTo>
                      <a:lnTo>
                        <a:pt x="4317" y="17506"/>
                      </a:lnTo>
                      <a:lnTo>
                        <a:pt x="2149" y="20987"/>
                      </a:lnTo>
                      <a:cubicBezTo>
                        <a:pt x="4954" y="20749"/>
                        <a:pt x="8454" y="17904"/>
                        <a:pt x="8455" y="17904"/>
                      </a:cubicBezTo>
                      <a:lnTo>
                        <a:pt x="8455" y="17904"/>
                      </a:lnTo>
                      <a:lnTo>
                        <a:pt x="6804" y="21405"/>
                      </a:lnTo>
                      <a:cubicBezTo>
                        <a:pt x="8495" y="21027"/>
                        <a:pt x="11299" y="18919"/>
                        <a:pt x="11300" y="18919"/>
                      </a:cubicBezTo>
                      <a:lnTo>
                        <a:pt x="11300" y="18919"/>
                      </a:lnTo>
                      <a:lnTo>
                        <a:pt x="10186" y="22002"/>
                      </a:lnTo>
                      <a:cubicBezTo>
                        <a:pt x="11598" y="21942"/>
                        <a:pt x="13726" y="18700"/>
                        <a:pt x="13726" y="18700"/>
                      </a:cubicBezTo>
                      <a:lnTo>
                        <a:pt x="14721" y="22420"/>
                      </a:lnTo>
                      <a:cubicBezTo>
                        <a:pt x="15895" y="21903"/>
                        <a:pt x="17009" y="17169"/>
                        <a:pt x="17009" y="17168"/>
                      </a:cubicBezTo>
                      <a:lnTo>
                        <a:pt x="17009" y="17168"/>
                      </a:lnTo>
                      <a:cubicBezTo>
                        <a:pt x="16969" y="18123"/>
                        <a:pt x="16810" y="21922"/>
                        <a:pt x="16810" y="21922"/>
                      </a:cubicBezTo>
                      <a:lnTo>
                        <a:pt x="19058" y="18958"/>
                      </a:lnTo>
                      <a:lnTo>
                        <a:pt x="17983" y="22241"/>
                      </a:lnTo>
                      <a:cubicBezTo>
                        <a:pt x="20530" y="21147"/>
                        <a:pt x="22479" y="17208"/>
                        <a:pt x="22479" y="17208"/>
                      </a:cubicBezTo>
                      <a:lnTo>
                        <a:pt x="22479" y="17208"/>
                      </a:lnTo>
                      <a:lnTo>
                        <a:pt x="22340" y="20987"/>
                      </a:lnTo>
                      <a:cubicBezTo>
                        <a:pt x="23772" y="20112"/>
                        <a:pt x="25563" y="17248"/>
                        <a:pt x="25563" y="17248"/>
                      </a:cubicBezTo>
                      <a:lnTo>
                        <a:pt x="25762" y="20450"/>
                      </a:lnTo>
                      <a:cubicBezTo>
                        <a:pt x="27055" y="19993"/>
                        <a:pt x="27751" y="16273"/>
                        <a:pt x="27751" y="16273"/>
                      </a:cubicBezTo>
                      <a:lnTo>
                        <a:pt x="30198" y="19436"/>
                      </a:lnTo>
                      <a:cubicBezTo>
                        <a:pt x="31093" y="18600"/>
                        <a:pt x="30635" y="15815"/>
                        <a:pt x="30635" y="15815"/>
                      </a:cubicBezTo>
                      <a:lnTo>
                        <a:pt x="30635" y="15815"/>
                      </a:lnTo>
                      <a:cubicBezTo>
                        <a:pt x="33500" y="17108"/>
                        <a:pt x="36981" y="17148"/>
                        <a:pt x="36981" y="17148"/>
                      </a:cubicBezTo>
                      <a:lnTo>
                        <a:pt x="34514" y="15059"/>
                      </a:lnTo>
                      <a:lnTo>
                        <a:pt x="34514" y="15059"/>
                      </a:lnTo>
                      <a:cubicBezTo>
                        <a:pt x="35291" y="15275"/>
                        <a:pt x="36082" y="15349"/>
                        <a:pt x="36805" y="15349"/>
                      </a:cubicBezTo>
                      <a:cubicBezTo>
                        <a:pt x="38416" y="15349"/>
                        <a:pt x="39686" y="14980"/>
                        <a:pt x="39686" y="14980"/>
                      </a:cubicBezTo>
                      <a:cubicBezTo>
                        <a:pt x="34912" y="14463"/>
                        <a:pt x="22519" y="458"/>
                        <a:pt x="21922" y="160"/>
                      </a:cubicBezTo>
                      <a:lnTo>
                        <a:pt x="211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383"/>
                <p:cNvSpPr/>
                <p:nvPr/>
              </p:nvSpPr>
              <p:spPr>
                <a:xfrm>
                  <a:off x="7263025" y="3321975"/>
                  <a:ext cx="1293025" cy="434700"/>
                </a:xfrm>
                <a:custGeom>
                  <a:rect b="b" l="l" r="r" t="t"/>
                  <a:pathLst>
                    <a:path extrusionOk="0" h="17388" w="51721">
                      <a:moveTo>
                        <a:pt x="14363" y="1"/>
                      </a:moveTo>
                      <a:lnTo>
                        <a:pt x="14144" y="399"/>
                      </a:lnTo>
                      <a:cubicBezTo>
                        <a:pt x="6306" y="12096"/>
                        <a:pt x="0" y="13468"/>
                        <a:pt x="0" y="13468"/>
                      </a:cubicBezTo>
                      <a:cubicBezTo>
                        <a:pt x="161" y="13478"/>
                        <a:pt x="320" y="13483"/>
                        <a:pt x="477" y="13483"/>
                      </a:cubicBezTo>
                      <a:cubicBezTo>
                        <a:pt x="3353" y="13483"/>
                        <a:pt x="5547" y="11853"/>
                        <a:pt x="5589" y="11798"/>
                      </a:cubicBezTo>
                      <a:lnTo>
                        <a:pt x="5589" y="11798"/>
                      </a:lnTo>
                      <a:lnTo>
                        <a:pt x="2805" y="15995"/>
                      </a:lnTo>
                      <a:cubicBezTo>
                        <a:pt x="6465" y="15676"/>
                        <a:pt x="11020" y="12176"/>
                        <a:pt x="11021" y="12175"/>
                      </a:cubicBezTo>
                      <a:lnTo>
                        <a:pt x="11021" y="12175"/>
                      </a:lnTo>
                      <a:lnTo>
                        <a:pt x="8892" y="16392"/>
                      </a:lnTo>
                      <a:cubicBezTo>
                        <a:pt x="11080" y="15895"/>
                        <a:pt x="14740" y="13309"/>
                        <a:pt x="14740" y="13309"/>
                      </a:cubicBezTo>
                      <a:lnTo>
                        <a:pt x="14740" y="13309"/>
                      </a:lnTo>
                      <a:lnTo>
                        <a:pt x="13328" y="17009"/>
                      </a:lnTo>
                      <a:cubicBezTo>
                        <a:pt x="15158" y="16910"/>
                        <a:pt x="17923" y="12991"/>
                        <a:pt x="17923" y="12991"/>
                      </a:cubicBezTo>
                      <a:lnTo>
                        <a:pt x="19276" y="17387"/>
                      </a:lnTo>
                      <a:cubicBezTo>
                        <a:pt x="20788" y="16770"/>
                        <a:pt x="22200" y="11102"/>
                        <a:pt x="22200" y="11101"/>
                      </a:cubicBezTo>
                      <a:lnTo>
                        <a:pt x="22200" y="11101"/>
                      </a:lnTo>
                      <a:cubicBezTo>
                        <a:pt x="22160" y="12235"/>
                        <a:pt x="21981" y="16770"/>
                        <a:pt x="21981" y="16770"/>
                      </a:cubicBezTo>
                      <a:lnTo>
                        <a:pt x="24866" y="13190"/>
                      </a:lnTo>
                      <a:lnTo>
                        <a:pt x="23493" y="17109"/>
                      </a:lnTo>
                      <a:cubicBezTo>
                        <a:pt x="26795" y="15776"/>
                        <a:pt x="29322" y="11002"/>
                        <a:pt x="29322" y="11001"/>
                      </a:cubicBezTo>
                      <a:lnTo>
                        <a:pt x="29322" y="11001"/>
                      </a:lnTo>
                      <a:lnTo>
                        <a:pt x="29163" y="15497"/>
                      </a:lnTo>
                      <a:cubicBezTo>
                        <a:pt x="31033" y="14423"/>
                        <a:pt x="33340" y="11001"/>
                        <a:pt x="33340" y="11001"/>
                      </a:cubicBezTo>
                      <a:lnTo>
                        <a:pt x="33619" y="14801"/>
                      </a:lnTo>
                      <a:cubicBezTo>
                        <a:pt x="35310" y="14204"/>
                        <a:pt x="36185" y="9788"/>
                        <a:pt x="36185" y="9788"/>
                      </a:cubicBezTo>
                      <a:lnTo>
                        <a:pt x="39368" y="13488"/>
                      </a:lnTo>
                      <a:cubicBezTo>
                        <a:pt x="40561" y="12454"/>
                        <a:pt x="39925" y="9152"/>
                        <a:pt x="39925" y="9151"/>
                      </a:cubicBezTo>
                      <a:lnTo>
                        <a:pt x="39925" y="9151"/>
                      </a:lnTo>
                      <a:cubicBezTo>
                        <a:pt x="43470" y="10528"/>
                        <a:pt x="47749" y="10564"/>
                        <a:pt x="48184" y="10564"/>
                      </a:cubicBezTo>
                      <a:cubicBezTo>
                        <a:pt x="48208" y="10564"/>
                        <a:pt x="48220" y="10564"/>
                        <a:pt x="48220" y="10564"/>
                      </a:cubicBezTo>
                      <a:lnTo>
                        <a:pt x="44977" y="8137"/>
                      </a:lnTo>
                      <a:lnTo>
                        <a:pt x="44977" y="8137"/>
                      </a:lnTo>
                      <a:cubicBezTo>
                        <a:pt x="45885" y="8342"/>
                        <a:pt x="46809" y="8416"/>
                        <a:pt x="47671" y="8416"/>
                      </a:cubicBezTo>
                      <a:cubicBezTo>
                        <a:pt x="49907" y="8416"/>
                        <a:pt x="51721" y="7918"/>
                        <a:pt x="51721" y="7918"/>
                      </a:cubicBezTo>
                      <a:cubicBezTo>
                        <a:pt x="45475" y="7421"/>
                        <a:pt x="15138" y="339"/>
                        <a:pt x="143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383"/>
                <p:cNvSpPr/>
                <p:nvPr/>
              </p:nvSpPr>
              <p:spPr>
                <a:xfrm>
                  <a:off x="6922350" y="3076800"/>
                  <a:ext cx="1470600" cy="454575"/>
                </a:xfrm>
                <a:custGeom>
                  <a:rect b="b" l="l" r="r" t="t"/>
                  <a:pathLst>
                    <a:path extrusionOk="0" h="18183" w="58824">
                      <a:moveTo>
                        <a:pt x="29422" y="1"/>
                      </a:moveTo>
                      <a:lnTo>
                        <a:pt x="27830" y="259"/>
                      </a:lnTo>
                      <a:cubicBezTo>
                        <a:pt x="21286" y="8793"/>
                        <a:pt x="1" y="12891"/>
                        <a:pt x="1" y="12891"/>
                      </a:cubicBezTo>
                      <a:cubicBezTo>
                        <a:pt x="415" y="12943"/>
                        <a:pt x="822" y="12966"/>
                        <a:pt x="1216" y="12966"/>
                      </a:cubicBezTo>
                      <a:cubicBezTo>
                        <a:pt x="4109" y="12966"/>
                        <a:pt x="6349" y="11737"/>
                        <a:pt x="6443" y="11737"/>
                      </a:cubicBezTo>
                      <a:cubicBezTo>
                        <a:pt x="6444" y="11737"/>
                        <a:pt x="6445" y="11737"/>
                        <a:pt x="6446" y="11737"/>
                      </a:cubicBezTo>
                      <a:lnTo>
                        <a:pt x="2925" y="15636"/>
                      </a:lnTo>
                      <a:cubicBezTo>
                        <a:pt x="7082" y="15557"/>
                        <a:pt x="12532" y="12474"/>
                        <a:pt x="12533" y="12473"/>
                      </a:cubicBezTo>
                      <a:lnTo>
                        <a:pt x="12533" y="12473"/>
                      </a:lnTo>
                      <a:lnTo>
                        <a:pt x="9768" y="16452"/>
                      </a:lnTo>
                      <a:cubicBezTo>
                        <a:pt x="12274" y="16134"/>
                        <a:pt x="16630" y="13866"/>
                        <a:pt x="16631" y="13866"/>
                      </a:cubicBezTo>
                      <a:lnTo>
                        <a:pt x="16631" y="13866"/>
                      </a:lnTo>
                      <a:lnTo>
                        <a:pt x="14701" y="17367"/>
                      </a:lnTo>
                      <a:cubicBezTo>
                        <a:pt x="14718" y="17368"/>
                        <a:pt x="14734" y="17368"/>
                        <a:pt x="14751" y="17368"/>
                      </a:cubicBezTo>
                      <a:cubicBezTo>
                        <a:pt x="16806" y="17368"/>
                        <a:pt x="20211" y="13766"/>
                        <a:pt x="20211" y="13766"/>
                      </a:cubicBezTo>
                      <a:lnTo>
                        <a:pt x="21246" y="18143"/>
                      </a:lnTo>
                      <a:cubicBezTo>
                        <a:pt x="23056" y="17646"/>
                        <a:pt x="25125" y="12196"/>
                        <a:pt x="25125" y="12195"/>
                      </a:cubicBezTo>
                      <a:lnTo>
                        <a:pt x="25125" y="12195"/>
                      </a:lnTo>
                      <a:cubicBezTo>
                        <a:pt x="24986" y="13309"/>
                        <a:pt x="24409" y="17745"/>
                        <a:pt x="24409" y="17745"/>
                      </a:cubicBezTo>
                      <a:lnTo>
                        <a:pt x="27990" y="14443"/>
                      </a:lnTo>
                      <a:lnTo>
                        <a:pt x="26100" y="18183"/>
                      </a:lnTo>
                      <a:cubicBezTo>
                        <a:pt x="29979" y="17128"/>
                        <a:pt x="33221" y="12653"/>
                        <a:pt x="33221" y="12652"/>
                      </a:cubicBezTo>
                      <a:lnTo>
                        <a:pt x="33221" y="12652"/>
                      </a:lnTo>
                      <a:lnTo>
                        <a:pt x="32664" y="17049"/>
                      </a:lnTo>
                      <a:cubicBezTo>
                        <a:pt x="34852" y="16134"/>
                        <a:pt x="37757" y="12951"/>
                        <a:pt x="37757" y="12951"/>
                      </a:cubicBezTo>
                      <a:lnTo>
                        <a:pt x="37757" y="16691"/>
                      </a:lnTo>
                      <a:cubicBezTo>
                        <a:pt x="39726" y="16193"/>
                        <a:pt x="41099" y="11956"/>
                        <a:pt x="41099" y="11956"/>
                      </a:cubicBezTo>
                      <a:lnTo>
                        <a:pt x="44401" y="15796"/>
                      </a:lnTo>
                      <a:cubicBezTo>
                        <a:pt x="45813" y="14880"/>
                        <a:pt x="45416" y="11598"/>
                        <a:pt x="45416" y="11598"/>
                      </a:cubicBezTo>
                      <a:lnTo>
                        <a:pt x="45416" y="11598"/>
                      </a:lnTo>
                      <a:cubicBezTo>
                        <a:pt x="49533" y="13289"/>
                        <a:pt x="54646" y="13607"/>
                        <a:pt x="54646" y="13607"/>
                      </a:cubicBezTo>
                      <a:lnTo>
                        <a:pt x="51184" y="11001"/>
                      </a:lnTo>
                      <a:lnTo>
                        <a:pt x="51184" y="11001"/>
                      </a:lnTo>
                      <a:cubicBezTo>
                        <a:pt x="52683" y="11403"/>
                        <a:pt x="54243" y="11521"/>
                        <a:pt x="55559" y="11521"/>
                      </a:cubicBezTo>
                      <a:cubicBezTo>
                        <a:pt x="57440" y="11521"/>
                        <a:pt x="58823" y="11280"/>
                        <a:pt x="58823" y="11280"/>
                      </a:cubicBezTo>
                      <a:cubicBezTo>
                        <a:pt x="51841" y="10345"/>
                        <a:pt x="30257" y="359"/>
                        <a:pt x="294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383"/>
                <p:cNvSpPr/>
                <p:nvPr/>
              </p:nvSpPr>
              <p:spPr>
                <a:xfrm>
                  <a:off x="6860675" y="4169425"/>
                  <a:ext cx="1471100" cy="455050"/>
                </a:xfrm>
                <a:custGeom>
                  <a:rect b="b" l="l" r="r" t="t"/>
                  <a:pathLst>
                    <a:path extrusionOk="0" h="18202" w="58844">
                      <a:moveTo>
                        <a:pt x="29422" y="0"/>
                      </a:moveTo>
                      <a:lnTo>
                        <a:pt x="27831" y="279"/>
                      </a:lnTo>
                      <a:cubicBezTo>
                        <a:pt x="21286" y="8813"/>
                        <a:pt x="1" y="12910"/>
                        <a:pt x="1" y="12910"/>
                      </a:cubicBezTo>
                      <a:cubicBezTo>
                        <a:pt x="412" y="12959"/>
                        <a:pt x="814" y="12980"/>
                        <a:pt x="1204" y="12980"/>
                      </a:cubicBezTo>
                      <a:cubicBezTo>
                        <a:pt x="4176" y="12980"/>
                        <a:pt x="6446" y="11737"/>
                        <a:pt x="6446" y="11737"/>
                      </a:cubicBezTo>
                      <a:lnTo>
                        <a:pt x="6446" y="11737"/>
                      </a:lnTo>
                      <a:lnTo>
                        <a:pt x="2945" y="15636"/>
                      </a:lnTo>
                      <a:cubicBezTo>
                        <a:pt x="7082" y="15576"/>
                        <a:pt x="12533" y="12493"/>
                        <a:pt x="12533" y="12493"/>
                      </a:cubicBezTo>
                      <a:lnTo>
                        <a:pt x="12533" y="12493"/>
                      </a:lnTo>
                      <a:lnTo>
                        <a:pt x="9768" y="16471"/>
                      </a:lnTo>
                      <a:cubicBezTo>
                        <a:pt x="12294" y="16133"/>
                        <a:pt x="16631" y="13885"/>
                        <a:pt x="16631" y="13885"/>
                      </a:cubicBezTo>
                      <a:lnTo>
                        <a:pt x="16631" y="13885"/>
                      </a:lnTo>
                      <a:lnTo>
                        <a:pt x="14702" y="17386"/>
                      </a:lnTo>
                      <a:cubicBezTo>
                        <a:pt x="14713" y="17386"/>
                        <a:pt x="14724" y="17387"/>
                        <a:pt x="14735" y="17387"/>
                      </a:cubicBezTo>
                      <a:cubicBezTo>
                        <a:pt x="16808" y="17387"/>
                        <a:pt x="20212" y="13786"/>
                        <a:pt x="20212" y="13786"/>
                      </a:cubicBezTo>
                      <a:lnTo>
                        <a:pt x="21346" y="18202"/>
                      </a:lnTo>
                      <a:cubicBezTo>
                        <a:pt x="23136" y="17705"/>
                        <a:pt x="25224" y="12255"/>
                        <a:pt x="25225" y="12254"/>
                      </a:cubicBezTo>
                      <a:lnTo>
                        <a:pt x="25225" y="12254"/>
                      </a:lnTo>
                      <a:cubicBezTo>
                        <a:pt x="25066" y="13388"/>
                        <a:pt x="24489" y="17804"/>
                        <a:pt x="24489" y="17804"/>
                      </a:cubicBezTo>
                      <a:lnTo>
                        <a:pt x="28010" y="14442"/>
                      </a:lnTo>
                      <a:lnTo>
                        <a:pt x="26100" y="18202"/>
                      </a:lnTo>
                      <a:cubicBezTo>
                        <a:pt x="29999" y="17128"/>
                        <a:pt x="33221" y="12652"/>
                        <a:pt x="33222" y="12652"/>
                      </a:cubicBezTo>
                      <a:lnTo>
                        <a:pt x="33222" y="12652"/>
                      </a:lnTo>
                      <a:lnTo>
                        <a:pt x="32665" y="17048"/>
                      </a:lnTo>
                      <a:cubicBezTo>
                        <a:pt x="34853" y="16133"/>
                        <a:pt x="37777" y="12950"/>
                        <a:pt x="37777" y="12950"/>
                      </a:cubicBezTo>
                      <a:lnTo>
                        <a:pt x="37777" y="16710"/>
                      </a:lnTo>
                      <a:cubicBezTo>
                        <a:pt x="39727" y="16213"/>
                        <a:pt x="41099" y="11956"/>
                        <a:pt x="41099" y="11956"/>
                      </a:cubicBezTo>
                      <a:lnTo>
                        <a:pt x="44401" y="15815"/>
                      </a:lnTo>
                      <a:cubicBezTo>
                        <a:pt x="45834" y="14900"/>
                        <a:pt x="45436" y="11618"/>
                        <a:pt x="45436" y="11617"/>
                      </a:cubicBezTo>
                      <a:lnTo>
                        <a:pt x="45436" y="11617"/>
                      </a:lnTo>
                      <a:cubicBezTo>
                        <a:pt x="49534" y="13308"/>
                        <a:pt x="54646" y="13627"/>
                        <a:pt x="54646" y="13627"/>
                      </a:cubicBezTo>
                      <a:lnTo>
                        <a:pt x="51205" y="11021"/>
                      </a:lnTo>
                      <a:lnTo>
                        <a:pt x="51205" y="11021"/>
                      </a:lnTo>
                      <a:cubicBezTo>
                        <a:pt x="52703" y="11416"/>
                        <a:pt x="54269" y="11532"/>
                        <a:pt x="55590" y="11532"/>
                      </a:cubicBezTo>
                      <a:cubicBezTo>
                        <a:pt x="57463" y="11532"/>
                        <a:pt x="58843" y="11299"/>
                        <a:pt x="58843" y="11299"/>
                      </a:cubicBezTo>
                      <a:cubicBezTo>
                        <a:pt x="51841" y="10344"/>
                        <a:pt x="30258" y="378"/>
                        <a:pt x="29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383"/>
                <p:cNvSpPr/>
                <p:nvPr/>
              </p:nvSpPr>
              <p:spPr>
                <a:xfrm>
                  <a:off x="6810950" y="3533350"/>
                  <a:ext cx="1171700" cy="487875"/>
                </a:xfrm>
                <a:custGeom>
                  <a:rect b="b" l="l" r="r" t="t"/>
                  <a:pathLst>
                    <a:path extrusionOk="0" h="19515" w="46868">
                      <a:moveTo>
                        <a:pt x="32823" y="0"/>
                      </a:moveTo>
                      <a:cubicBezTo>
                        <a:pt x="32107" y="279"/>
                        <a:pt x="5670" y="9927"/>
                        <a:pt x="1" y="10285"/>
                      </a:cubicBezTo>
                      <a:cubicBezTo>
                        <a:pt x="1" y="10285"/>
                        <a:pt x="1778" y="10813"/>
                        <a:pt x="3928" y="10813"/>
                      </a:cubicBezTo>
                      <a:cubicBezTo>
                        <a:pt x="4638" y="10813"/>
                        <a:pt x="5387" y="10756"/>
                        <a:pt x="6128" y="10603"/>
                      </a:cubicBezTo>
                      <a:lnTo>
                        <a:pt x="6128" y="10603"/>
                      </a:lnTo>
                      <a:lnTo>
                        <a:pt x="3144" y="12732"/>
                      </a:lnTo>
                      <a:cubicBezTo>
                        <a:pt x="3144" y="12732"/>
                        <a:pt x="3223" y="12733"/>
                        <a:pt x="3369" y="12733"/>
                      </a:cubicBezTo>
                      <a:cubicBezTo>
                        <a:pt x="4274" y="12733"/>
                        <a:pt x="7734" y="12660"/>
                        <a:pt x="10663" y="11598"/>
                      </a:cubicBezTo>
                      <a:lnTo>
                        <a:pt x="10663" y="11598"/>
                      </a:lnTo>
                      <a:cubicBezTo>
                        <a:pt x="10663" y="11598"/>
                        <a:pt x="10046" y="14582"/>
                        <a:pt x="11101" y="15536"/>
                      </a:cubicBezTo>
                      <a:lnTo>
                        <a:pt x="14085" y="12254"/>
                      </a:lnTo>
                      <a:cubicBezTo>
                        <a:pt x="14085" y="12254"/>
                        <a:pt x="14801" y="16292"/>
                        <a:pt x="16313" y="16889"/>
                      </a:cubicBezTo>
                      <a:lnTo>
                        <a:pt x="16631" y="13428"/>
                      </a:lnTo>
                      <a:cubicBezTo>
                        <a:pt x="16631" y="13428"/>
                        <a:pt x="18680" y="16591"/>
                        <a:pt x="20351" y="17605"/>
                      </a:cubicBezTo>
                      <a:lnTo>
                        <a:pt x="20291" y="13527"/>
                      </a:lnTo>
                      <a:lnTo>
                        <a:pt x="20291" y="13527"/>
                      </a:lnTo>
                      <a:cubicBezTo>
                        <a:pt x="20291" y="13528"/>
                        <a:pt x="22479" y="17904"/>
                        <a:pt x="25463" y="19197"/>
                      </a:cubicBezTo>
                      <a:lnTo>
                        <a:pt x="24290" y="15596"/>
                      </a:lnTo>
                      <a:lnTo>
                        <a:pt x="26856" y="18898"/>
                      </a:lnTo>
                      <a:cubicBezTo>
                        <a:pt x="26856" y="18898"/>
                        <a:pt x="26776" y="14800"/>
                        <a:pt x="26756" y="13746"/>
                      </a:cubicBezTo>
                      <a:lnTo>
                        <a:pt x="26756" y="13746"/>
                      </a:lnTo>
                      <a:cubicBezTo>
                        <a:pt x="26756" y="13747"/>
                        <a:pt x="27930" y="18918"/>
                        <a:pt x="29322" y="19515"/>
                      </a:cubicBezTo>
                      <a:lnTo>
                        <a:pt x="30615" y="15536"/>
                      </a:lnTo>
                      <a:cubicBezTo>
                        <a:pt x="30615" y="15536"/>
                        <a:pt x="33042" y="19177"/>
                        <a:pt x="34713" y="19296"/>
                      </a:cubicBezTo>
                      <a:lnTo>
                        <a:pt x="33500" y="15914"/>
                      </a:lnTo>
                      <a:lnTo>
                        <a:pt x="33500" y="15914"/>
                      </a:lnTo>
                      <a:cubicBezTo>
                        <a:pt x="33500" y="15915"/>
                        <a:pt x="36782" y="18321"/>
                        <a:pt x="38752" y="18819"/>
                      </a:cubicBezTo>
                      <a:lnTo>
                        <a:pt x="36882" y="14979"/>
                      </a:lnTo>
                      <a:lnTo>
                        <a:pt x="36882" y="14979"/>
                      </a:lnTo>
                      <a:cubicBezTo>
                        <a:pt x="36882" y="14980"/>
                        <a:pt x="40960" y="18222"/>
                        <a:pt x="44262" y="18600"/>
                      </a:cubicBezTo>
                      <a:lnTo>
                        <a:pt x="41795" y="14741"/>
                      </a:lnTo>
                      <a:cubicBezTo>
                        <a:pt x="41796" y="14740"/>
                        <a:pt x="41796" y="14740"/>
                        <a:pt x="41797" y="14740"/>
                      </a:cubicBezTo>
                      <a:cubicBezTo>
                        <a:pt x="41882" y="14740"/>
                        <a:pt x="43891" y="16279"/>
                        <a:pt x="46577" y="16279"/>
                      </a:cubicBezTo>
                      <a:cubicBezTo>
                        <a:pt x="46673" y="16279"/>
                        <a:pt x="46770" y="16277"/>
                        <a:pt x="46868" y="16272"/>
                      </a:cubicBezTo>
                      <a:cubicBezTo>
                        <a:pt x="46868" y="16272"/>
                        <a:pt x="39945" y="11140"/>
                        <a:pt x="33022" y="378"/>
                      </a:cubicBezTo>
                      <a:lnTo>
                        <a:pt x="328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383"/>
                <p:cNvSpPr/>
                <p:nvPr/>
              </p:nvSpPr>
              <p:spPr>
                <a:xfrm>
                  <a:off x="6861175" y="4169425"/>
                  <a:ext cx="737050" cy="324325"/>
                </a:xfrm>
                <a:custGeom>
                  <a:rect b="b" l="l" r="r" t="t"/>
                  <a:pathLst>
                    <a:path extrusionOk="0" h="12973" w="29482">
                      <a:moveTo>
                        <a:pt x="29422" y="0"/>
                      </a:moveTo>
                      <a:lnTo>
                        <a:pt x="27831" y="279"/>
                      </a:lnTo>
                      <a:cubicBezTo>
                        <a:pt x="21286" y="8813"/>
                        <a:pt x="1" y="12910"/>
                        <a:pt x="1" y="12910"/>
                      </a:cubicBezTo>
                      <a:cubicBezTo>
                        <a:pt x="353" y="12957"/>
                        <a:pt x="692" y="12973"/>
                        <a:pt x="1022" y="12973"/>
                      </a:cubicBezTo>
                      <a:cubicBezTo>
                        <a:pt x="1400" y="12973"/>
                        <a:pt x="1768" y="12952"/>
                        <a:pt x="2129" y="12930"/>
                      </a:cubicBezTo>
                      <a:cubicBezTo>
                        <a:pt x="2030" y="12930"/>
                        <a:pt x="1930" y="12930"/>
                        <a:pt x="1831" y="12910"/>
                      </a:cubicBezTo>
                      <a:cubicBezTo>
                        <a:pt x="1831" y="12910"/>
                        <a:pt x="3462" y="12592"/>
                        <a:pt x="5949" y="11956"/>
                      </a:cubicBezTo>
                      <a:cubicBezTo>
                        <a:pt x="6247" y="11836"/>
                        <a:pt x="6426" y="11737"/>
                        <a:pt x="6426" y="11737"/>
                      </a:cubicBezTo>
                      <a:lnTo>
                        <a:pt x="6426" y="11737"/>
                      </a:lnTo>
                      <a:lnTo>
                        <a:pt x="6307" y="11856"/>
                      </a:lnTo>
                      <a:cubicBezTo>
                        <a:pt x="20968" y="8832"/>
                        <a:pt x="29482" y="20"/>
                        <a:pt x="294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383"/>
                <p:cNvSpPr/>
                <p:nvPr/>
              </p:nvSpPr>
              <p:spPr>
                <a:xfrm>
                  <a:off x="6810950" y="3533350"/>
                  <a:ext cx="826075" cy="270825"/>
                </a:xfrm>
                <a:custGeom>
                  <a:rect b="b" l="l" r="r" t="t"/>
                  <a:pathLst>
                    <a:path extrusionOk="0" h="10833" w="33043">
                      <a:moveTo>
                        <a:pt x="32823" y="0"/>
                      </a:moveTo>
                      <a:cubicBezTo>
                        <a:pt x="32107" y="279"/>
                        <a:pt x="5670" y="9927"/>
                        <a:pt x="1" y="10285"/>
                      </a:cubicBezTo>
                      <a:cubicBezTo>
                        <a:pt x="1" y="10302"/>
                        <a:pt x="1785" y="10832"/>
                        <a:pt x="3957" y="10832"/>
                      </a:cubicBezTo>
                      <a:cubicBezTo>
                        <a:pt x="4244" y="10832"/>
                        <a:pt x="4537" y="10823"/>
                        <a:pt x="4834" y="10802"/>
                      </a:cubicBezTo>
                      <a:cubicBezTo>
                        <a:pt x="3104" y="10683"/>
                        <a:pt x="33042" y="458"/>
                        <a:pt x="33022" y="378"/>
                      </a:cubicBezTo>
                      <a:lnTo>
                        <a:pt x="328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383"/>
                <p:cNvSpPr/>
                <p:nvPr/>
              </p:nvSpPr>
              <p:spPr>
                <a:xfrm>
                  <a:off x="6922350" y="3083275"/>
                  <a:ext cx="703725" cy="317475"/>
                </a:xfrm>
                <a:custGeom>
                  <a:rect b="b" l="l" r="r" t="t"/>
                  <a:pathLst>
                    <a:path extrusionOk="0" h="12699" w="28149">
                      <a:moveTo>
                        <a:pt x="27830" y="0"/>
                      </a:moveTo>
                      <a:cubicBezTo>
                        <a:pt x="21286" y="8534"/>
                        <a:pt x="1" y="12632"/>
                        <a:pt x="1" y="12632"/>
                      </a:cubicBezTo>
                      <a:cubicBezTo>
                        <a:pt x="420" y="12679"/>
                        <a:pt x="840" y="12698"/>
                        <a:pt x="1251" y="12698"/>
                      </a:cubicBezTo>
                      <a:cubicBezTo>
                        <a:pt x="1542" y="12698"/>
                        <a:pt x="1829" y="12688"/>
                        <a:pt x="2109" y="12672"/>
                      </a:cubicBezTo>
                      <a:cubicBezTo>
                        <a:pt x="2010" y="12672"/>
                        <a:pt x="1910" y="12632"/>
                        <a:pt x="1811" y="12632"/>
                      </a:cubicBezTo>
                      <a:cubicBezTo>
                        <a:pt x="1811" y="12632"/>
                        <a:pt x="3462" y="12314"/>
                        <a:pt x="5948" y="11697"/>
                      </a:cubicBezTo>
                      <a:cubicBezTo>
                        <a:pt x="6247" y="11578"/>
                        <a:pt x="6406" y="11478"/>
                        <a:pt x="6406" y="11478"/>
                      </a:cubicBezTo>
                      <a:lnTo>
                        <a:pt x="6406" y="11478"/>
                      </a:lnTo>
                      <a:lnTo>
                        <a:pt x="6287" y="11598"/>
                      </a:lnTo>
                      <a:cubicBezTo>
                        <a:pt x="26100" y="7400"/>
                        <a:pt x="28149" y="478"/>
                        <a:pt x="28089" y="458"/>
                      </a:cubicBezTo>
                      <a:lnTo>
                        <a:pt x="278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383"/>
                <p:cNvSpPr/>
                <p:nvPr/>
              </p:nvSpPr>
              <p:spPr>
                <a:xfrm>
                  <a:off x="7283900" y="2298500"/>
                  <a:ext cx="543100" cy="470200"/>
                </a:xfrm>
                <a:custGeom>
                  <a:rect b="b" l="l" r="r" t="t"/>
                  <a:pathLst>
                    <a:path extrusionOk="0" h="18808" w="21724">
                      <a:moveTo>
                        <a:pt x="21146" y="1"/>
                      </a:moveTo>
                      <a:cubicBezTo>
                        <a:pt x="18282" y="4636"/>
                        <a:pt x="0" y="18799"/>
                        <a:pt x="0" y="18799"/>
                      </a:cubicBezTo>
                      <a:cubicBezTo>
                        <a:pt x="115" y="18805"/>
                        <a:pt x="228" y="18808"/>
                        <a:pt x="339" y="18808"/>
                      </a:cubicBezTo>
                      <a:cubicBezTo>
                        <a:pt x="980" y="18808"/>
                        <a:pt x="1564" y="18713"/>
                        <a:pt x="2089" y="18560"/>
                      </a:cubicBezTo>
                      <a:cubicBezTo>
                        <a:pt x="16392" y="6386"/>
                        <a:pt x="21723" y="120"/>
                        <a:pt x="21723" y="120"/>
                      </a:cubicBezTo>
                      <a:lnTo>
                        <a:pt x="211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383"/>
                <p:cNvSpPr/>
                <p:nvPr/>
              </p:nvSpPr>
              <p:spPr>
                <a:xfrm>
                  <a:off x="7325175" y="1861850"/>
                  <a:ext cx="328750" cy="372025"/>
                </a:xfrm>
                <a:custGeom>
                  <a:rect b="b" l="l" r="r" t="t"/>
                  <a:pathLst>
                    <a:path extrusionOk="0" h="14881" w="13150">
                      <a:moveTo>
                        <a:pt x="13150" y="1"/>
                      </a:moveTo>
                      <a:cubicBezTo>
                        <a:pt x="13113" y="58"/>
                        <a:pt x="13077" y="116"/>
                        <a:pt x="13040" y="174"/>
                      </a:cubicBezTo>
                      <a:lnTo>
                        <a:pt x="13040" y="174"/>
                      </a:lnTo>
                      <a:cubicBezTo>
                        <a:pt x="13113" y="66"/>
                        <a:pt x="13150" y="1"/>
                        <a:pt x="13150" y="1"/>
                      </a:cubicBezTo>
                      <a:close/>
                      <a:moveTo>
                        <a:pt x="13040" y="174"/>
                      </a:moveTo>
                      <a:lnTo>
                        <a:pt x="13040" y="174"/>
                      </a:lnTo>
                      <a:cubicBezTo>
                        <a:pt x="12786" y="549"/>
                        <a:pt x="12093" y="1449"/>
                        <a:pt x="10981" y="1990"/>
                      </a:cubicBezTo>
                      <a:lnTo>
                        <a:pt x="10882" y="2487"/>
                      </a:lnTo>
                      <a:cubicBezTo>
                        <a:pt x="6665" y="9132"/>
                        <a:pt x="1" y="14841"/>
                        <a:pt x="1" y="14841"/>
                      </a:cubicBezTo>
                      <a:cubicBezTo>
                        <a:pt x="215" y="14868"/>
                        <a:pt x="424" y="14881"/>
                        <a:pt x="626" y="14881"/>
                      </a:cubicBezTo>
                      <a:cubicBezTo>
                        <a:pt x="1154" y="14881"/>
                        <a:pt x="1638" y="14797"/>
                        <a:pt x="2069" y="14682"/>
                      </a:cubicBezTo>
                      <a:cubicBezTo>
                        <a:pt x="3251" y="13637"/>
                        <a:pt x="9272" y="6077"/>
                        <a:pt x="13040" y="17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383"/>
                <p:cNvSpPr/>
                <p:nvPr/>
              </p:nvSpPr>
              <p:spPr>
                <a:xfrm>
                  <a:off x="7531075" y="1363550"/>
                  <a:ext cx="179525" cy="557025"/>
                </a:xfrm>
                <a:custGeom>
                  <a:rect b="b" l="l" r="r" t="t"/>
                  <a:pathLst>
                    <a:path extrusionOk="0" h="22281" w="7181">
                      <a:moveTo>
                        <a:pt x="4436" y="0"/>
                      </a:moveTo>
                      <a:lnTo>
                        <a:pt x="4436" y="0"/>
                      </a:lnTo>
                      <a:cubicBezTo>
                        <a:pt x="6286" y="8952"/>
                        <a:pt x="0" y="22280"/>
                        <a:pt x="0" y="22280"/>
                      </a:cubicBezTo>
                      <a:cubicBezTo>
                        <a:pt x="1094" y="22021"/>
                        <a:pt x="1930" y="21345"/>
                        <a:pt x="2447" y="20788"/>
                      </a:cubicBezTo>
                      <a:cubicBezTo>
                        <a:pt x="7181" y="10982"/>
                        <a:pt x="4437" y="3"/>
                        <a:pt x="44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383"/>
                <p:cNvSpPr/>
                <p:nvPr/>
              </p:nvSpPr>
              <p:spPr>
                <a:xfrm>
                  <a:off x="7325175" y="2035925"/>
                  <a:ext cx="992175" cy="288950"/>
                </a:xfrm>
                <a:custGeom>
                  <a:rect b="b" l="l" r="r" t="t"/>
                  <a:pathLst>
                    <a:path extrusionOk="0" h="11558" w="39687">
                      <a:moveTo>
                        <a:pt x="28746" y="0"/>
                      </a:moveTo>
                      <a:lnTo>
                        <a:pt x="29143" y="3561"/>
                      </a:lnTo>
                      <a:cubicBezTo>
                        <a:pt x="28248" y="3322"/>
                        <a:pt x="23992" y="339"/>
                        <a:pt x="23991" y="338"/>
                      </a:cubicBezTo>
                      <a:lnTo>
                        <a:pt x="23991" y="338"/>
                      </a:lnTo>
                      <a:lnTo>
                        <a:pt x="25702" y="3004"/>
                      </a:lnTo>
                      <a:cubicBezTo>
                        <a:pt x="23991" y="2467"/>
                        <a:pt x="22718" y="1612"/>
                        <a:pt x="22718" y="1612"/>
                      </a:cubicBezTo>
                      <a:lnTo>
                        <a:pt x="20510" y="5769"/>
                      </a:lnTo>
                      <a:cubicBezTo>
                        <a:pt x="20729" y="4874"/>
                        <a:pt x="19575" y="2825"/>
                        <a:pt x="19575" y="2825"/>
                      </a:cubicBezTo>
                      <a:lnTo>
                        <a:pt x="18123" y="5908"/>
                      </a:lnTo>
                      <a:cubicBezTo>
                        <a:pt x="17446" y="5471"/>
                        <a:pt x="15517" y="2527"/>
                        <a:pt x="15517" y="2527"/>
                      </a:cubicBezTo>
                      <a:lnTo>
                        <a:pt x="15119" y="6565"/>
                      </a:lnTo>
                      <a:lnTo>
                        <a:pt x="12811" y="1691"/>
                      </a:lnTo>
                      <a:lnTo>
                        <a:pt x="7779" y="5073"/>
                      </a:lnTo>
                      <a:lnTo>
                        <a:pt x="7997" y="3143"/>
                      </a:lnTo>
                      <a:lnTo>
                        <a:pt x="7997" y="3143"/>
                      </a:lnTo>
                      <a:cubicBezTo>
                        <a:pt x="5610" y="6227"/>
                        <a:pt x="1" y="7918"/>
                        <a:pt x="1" y="7918"/>
                      </a:cubicBezTo>
                      <a:cubicBezTo>
                        <a:pt x="165" y="7932"/>
                        <a:pt x="327" y="7939"/>
                        <a:pt x="486" y="7939"/>
                      </a:cubicBezTo>
                      <a:cubicBezTo>
                        <a:pt x="2657" y="7939"/>
                        <a:pt x="4297" y="6645"/>
                        <a:pt x="4297" y="6644"/>
                      </a:cubicBezTo>
                      <a:lnTo>
                        <a:pt x="4297" y="6644"/>
                      </a:lnTo>
                      <a:lnTo>
                        <a:pt x="2129" y="10126"/>
                      </a:lnTo>
                      <a:cubicBezTo>
                        <a:pt x="4954" y="9907"/>
                        <a:pt x="8455" y="7043"/>
                        <a:pt x="8455" y="7042"/>
                      </a:cubicBezTo>
                      <a:lnTo>
                        <a:pt x="8455" y="7042"/>
                      </a:lnTo>
                      <a:lnTo>
                        <a:pt x="6784" y="10543"/>
                      </a:lnTo>
                      <a:cubicBezTo>
                        <a:pt x="8455" y="10165"/>
                        <a:pt x="11279" y="8057"/>
                        <a:pt x="11280" y="8057"/>
                      </a:cubicBezTo>
                      <a:lnTo>
                        <a:pt x="11280" y="8057"/>
                      </a:lnTo>
                      <a:lnTo>
                        <a:pt x="10166" y="11140"/>
                      </a:lnTo>
                      <a:cubicBezTo>
                        <a:pt x="11558" y="11100"/>
                        <a:pt x="13727" y="7838"/>
                        <a:pt x="13727" y="7838"/>
                      </a:cubicBezTo>
                      <a:lnTo>
                        <a:pt x="14721" y="11558"/>
                      </a:lnTo>
                      <a:cubicBezTo>
                        <a:pt x="15895" y="11061"/>
                        <a:pt x="17009" y="6307"/>
                        <a:pt x="17009" y="6306"/>
                      </a:cubicBezTo>
                      <a:lnTo>
                        <a:pt x="17009" y="6306"/>
                      </a:lnTo>
                      <a:cubicBezTo>
                        <a:pt x="16949" y="7281"/>
                        <a:pt x="16810" y="11061"/>
                        <a:pt x="16810" y="11061"/>
                      </a:cubicBezTo>
                      <a:lnTo>
                        <a:pt x="19038" y="8116"/>
                      </a:lnTo>
                      <a:lnTo>
                        <a:pt x="17984" y="11399"/>
                      </a:lnTo>
                      <a:cubicBezTo>
                        <a:pt x="20530" y="10325"/>
                        <a:pt x="22479" y="6347"/>
                        <a:pt x="22479" y="6346"/>
                      </a:cubicBezTo>
                      <a:lnTo>
                        <a:pt x="22479" y="6346"/>
                      </a:lnTo>
                      <a:lnTo>
                        <a:pt x="22320" y="10126"/>
                      </a:lnTo>
                      <a:cubicBezTo>
                        <a:pt x="23752" y="9250"/>
                        <a:pt x="25563" y="6386"/>
                        <a:pt x="25563" y="6386"/>
                      </a:cubicBezTo>
                      <a:lnTo>
                        <a:pt x="25762" y="9589"/>
                      </a:lnTo>
                      <a:cubicBezTo>
                        <a:pt x="27055" y="9091"/>
                        <a:pt x="27751" y="5411"/>
                        <a:pt x="27751" y="5411"/>
                      </a:cubicBezTo>
                      <a:lnTo>
                        <a:pt x="30178" y="8574"/>
                      </a:lnTo>
                      <a:cubicBezTo>
                        <a:pt x="31073" y="7739"/>
                        <a:pt x="30635" y="4954"/>
                        <a:pt x="30635" y="4954"/>
                      </a:cubicBezTo>
                      <a:lnTo>
                        <a:pt x="30635" y="4954"/>
                      </a:lnTo>
                      <a:cubicBezTo>
                        <a:pt x="33500" y="6247"/>
                        <a:pt x="36981" y="6286"/>
                        <a:pt x="36981" y="6286"/>
                      </a:cubicBezTo>
                      <a:lnTo>
                        <a:pt x="34514" y="4198"/>
                      </a:lnTo>
                      <a:lnTo>
                        <a:pt x="34514" y="4198"/>
                      </a:lnTo>
                      <a:cubicBezTo>
                        <a:pt x="35291" y="4413"/>
                        <a:pt x="36082" y="4488"/>
                        <a:pt x="36805" y="4488"/>
                      </a:cubicBezTo>
                      <a:cubicBezTo>
                        <a:pt x="38416" y="4488"/>
                        <a:pt x="39686" y="4118"/>
                        <a:pt x="39686" y="4118"/>
                      </a:cubicBezTo>
                      <a:cubicBezTo>
                        <a:pt x="38195" y="3959"/>
                        <a:pt x="36185" y="2885"/>
                        <a:pt x="34097" y="1432"/>
                      </a:cubicBezTo>
                      <a:cubicBezTo>
                        <a:pt x="31531" y="1214"/>
                        <a:pt x="28746" y="0"/>
                        <a:pt x="287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383"/>
                <p:cNvSpPr/>
                <p:nvPr/>
              </p:nvSpPr>
              <p:spPr>
                <a:xfrm>
                  <a:off x="7797125" y="2117975"/>
                  <a:ext cx="66175" cy="189500"/>
                </a:xfrm>
                <a:custGeom>
                  <a:rect b="b" l="l" r="r" t="t"/>
                  <a:pathLst>
                    <a:path extrusionOk="0" h="7580" w="2647">
                      <a:moveTo>
                        <a:pt x="995" y="1"/>
                      </a:moveTo>
                      <a:cubicBezTo>
                        <a:pt x="896" y="1910"/>
                        <a:pt x="717" y="4894"/>
                        <a:pt x="1" y="7580"/>
                      </a:cubicBezTo>
                      <a:cubicBezTo>
                        <a:pt x="836" y="6983"/>
                        <a:pt x="1592" y="6147"/>
                        <a:pt x="2189" y="5332"/>
                      </a:cubicBezTo>
                      <a:cubicBezTo>
                        <a:pt x="2448" y="3581"/>
                        <a:pt x="2587" y="1910"/>
                        <a:pt x="2646" y="617"/>
                      </a:cubicBezTo>
                      <a:lnTo>
                        <a:pt x="2646" y="617"/>
                      </a:lnTo>
                      <a:lnTo>
                        <a:pt x="1692" y="2467"/>
                      </a:lnTo>
                      <a:cubicBezTo>
                        <a:pt x="1831" y="1851"/>
                        <a:pt x="1314" y="657"/>
                        <a:pt x="9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383"/>
                <p:cNvSpPr/>
                <p:nvPr/>
              </p:nvSpPr>
              <p:spPr>
                <a:xfrm>
                  <a:off x="7606650" y="2876875"/>
                  <a:ext cx="36825" cy="218350"/>
                </a:xfrm>
                <a:custGeom>
                  <a:rect b="b" l="l" r="r" t="t"/>
                  <a:pathLst>
                    <a:path extrusionOk="0" h="8734" w="1473">
                      <a:moveTo>
                        <a:pt x="1473" y="1"/>
                      </a:moveTo>
                      <a:lnTo>
                        <a:pt x="220" y="4815"/>
                      </a:lnTo>
                      <a:lnTo>
                        <a:pt x="1" y="8734"/>
                      </a:lnTo>
                      <a:lnTo>
                        <a:pt x="717" y="8694"/>
                      </a:lnTo>
                      <a:lnTo>
                        <a:pt x="1354" y="3462"/>
                      </a:lnTo>
                      <a:lnTo>
                        <a:pt x="14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383"/>
                <p:cNvSpPr/>
                <p:nvPr/>
              </p:nvSpPr>
              <p:spPr>
                <a:xfrm>
                  <a:off x="6995950" y="3273250"/>
                  <a:ext cx="1398475" cy="259625"/>
                </a:xfrm>
                <a:custGeom>
                  <a:rect b="b" l="l" r="r" t="t"/>
                  <a:pathLst>
                    <a:path extrusionOk="0" h="10385" w="55939">
                      <a:moveTo>
                        <a:pt x="40025" y="0"/>
                      </a:moveTo>
                      <a:lnTo>
                        <a:pt x="40403" y="4198"/>
                      </a:lnTo>
                      <a:cubicBezTo>
                        <a:pt x="39169" y="3879"/>
                        <a:pt x="33481" y="120"/>
                        <a:pt x="33480" y="120"/>
                      </a:cubicBezTo>
                      <a:lnTo>
                        <a:pt x="33480" y="120"/>
                      </a:lnTo>
                      <a:lnTo>
                        <a:pt x="35688" y="3342"/>
                      </a:lnTo>
                      <a:cubicBezTo>
                        <a:pt x="33361" y="2606"/>
                        <a:pt x="31670" y="1532"/>
                        <a:pt x="31670" y="1532"/>
                      </a:cubicBezTo>
                      <a:lnTo>
                        <a:pt x="28407" y="6286"/>
                      </a:lnTo>
                      <a:cubicBezTo>
                        <a:pt x="28746" y="5232"/>
                        <a:pt x="27254" y="2785"/>
                        <a:pt x="27254" y="2785"/>
                      </a:cubicBezTo>
                      <a:lnTo>
                        <a:pt x="25125" y="6286"/>
                      </a:lnTo>
                      <a:cubicBezTo>
                        <a:pt x="24210" y="5710"/>
                        <a:pt x="21684" y="2149"/>
                        <a:pt x="21684" y="2149"/>
                      </a:cubicBezTo>
                      <a:lnTo>
                        <a:pt x="20928" y="6863"/>
                      </a:lnTo>
                      <a:lnTo>
                        <a:pt x="17944" y="1035"/>
                      </a:lnTo>
                      <a:lnTo>
                        <a:pt x="10882" y="4715"/>
                      </a:lnTo>
                      <a:lnTo>
                        <a:pt x="11300" y="2447"/>
                      </a:lnTo>
                      <a:lnTo>
                        <a:pt x="11300" y="2447"/>
                      </a:lnTo>
                      <a:cubicBezTo>
                        <a:pt x="8157" y="5590"/>
                        <a:pt x="1493" y="7221"/>
                        <a:pt x="259" y="7520"/>
                      </a:cubicBezTo>
                      <a:lnTo>
                        <a:pt x="1" y="7798"/>
                      </a:lnTo>
                      <a:cubicBezTo>
                        <a:pt x="4158" y="7758"/>
                        <a:pt x="9608" y="4636"/>
                        <a:pt x="9609" y="4635"/>
                      </a:cubicBezTo>
                      <a:lnTo>
                        <a:pt x="9609" y="4635"/>
                      </a:lnTo>
                      <a:lnTo>
                        <a:pt x="6844" y="8614"/>
                      </a:lnTo>
                      <a:cubicBezTo>
                        <a:pt x="9350" y="8296"/>
                        <a:pt x="13706" y="6028"/>
                        <a:pt x="13707" y="6028"/>
                      </a:cubicBezTo>
                      <a:lnTo>
                        <a:pt x="13707" y="6028"/>
                      </a:lnTo>
                      <a:lnTo>
                        <a:pt x="11777" y="9549"/>
                      </a:lnTo>
                      <a:cubicBezTo>
                        <a:pt x="11783" y="9549"/>
                        <a:pt x="11788" y="9549"/>
                        <a:pt x="11793" y="9549"/>
                      </a:cubicBezTo>
                      <a:cubicBezTo>
                        <a:pt x="13805" y="9549"/>
                        <a:pt x="17267" y="5908"/>
                        <a:pt x="17267" y="5908"/>
                      </a:cubicBezTo>
                      <a:lnTo>
                        <a:pt x="18381" y="10325"/>
                      </a:lnTo>
                      <a:cubicBezTo>
                        <a:pt x="20172" y="9827"/>
                        <a:pt x="22260" y="4397"/>
                        <a:pt x="22261" y="4397"/>
                      </a:cubicBezTo>
                      <a:lnTo>
                        <a:pt x="22261" y="4397"/>
                      </a:lnTo>
                      <a:cubicBezTo>
                        <a:pt x="22121" y="5511"/>
                        <a:pt x="21544" y="9927"/>
                        <a:pt x="21544" y="9927"/>
                      </a:cubicBezTo>
                      <a:lnTo>
                        <a:pt x="25125" y="6625"/>
                      </a:lnTo>
                      <a:lnTo>
                        <a:pt x="23235" y="10384"/>
                      </a:lnTo>
                      <a:cubicBezTo>
                        <a:pt x="27074" y="9290"/>
                        <a:pt x="30317" y="4815"/>
                        <a:pt x="30317" y="4814"/>
                      </a:cubicBezTo>
                      <a:lnTo>
                        <a:pt x="30317" y="4814"/>
                      </a:lnTo>
                      <a:lnTo>
                        <a:pt x="29780" y="9211"/>
                      </a:lnTo>
                      <a:cubicBezTo>
                        <a:pt x="31968" y="8296"/>
                        <a:pt x="34873" y="5113"/>
                        <a:pt x="34873" y="5113"/>
                      </a:cubicBezTo>
                      <a:lnTo>
                        <a:pt x="34873" y="8872"/>
                      </a:lnTo>
                      <a:cubicBezTo>
                        <a:pt x="36842" y="8395"/>
                        <a:pt x="38195" y="4118"/>
                        <a:pt x="38195" y="4118"/>
                      </a:cubicBezTo>
                      <a:lnTo>
                        <a:pt x="41517" y="7977"/>
                      </a:lnTo>
                      <a:cubicBezTo>
                        <a:pt x="42929" y="7062"/>
                        <a:pt x="42531" y="3780"/>
                        <a:pt x="42531" y="3780"/>
                      </a:cubicBezTo>
                      <a:lnTo>
                        <a:pt x="42531" y="3780"/>
                      </a:lnTo>
                      <a:cubicBezTo>
                        <a:pt x="46609" y="5471"/>
                        <a:pt x="51761" y="5789"/>
                        <a:pt x="51761" y="5789"/>
                      </a:cubicBezTo>
                      <a:lnTo>
                        <a:pt x="48300" y="3183"/>
                      </a:lnTo>
                      <a:lnTo>
                        <a:pt x="48300" y="3183"/>
                      </a:lnTo>
                      <a:cubicBezTo>
                        <a:pt x="49781" y="3572"/>
                        <a:pt x="51321" y="3687"/>
                        <a:pt x="52627" y="3687"/>
                      </a:cubicBezTo>
                      <a:cubicBezTo>
                        <a:pt x="54532" y="3687"/>
                        <a:pt x="55939" y="3442"/>
                        <a:pt x="55939" y="3442"/>
                      </a:cubicBezTo>
                      <a:cubicBezTo>
                        <a:pt x="54288" y="3223"/>
                        <a:pt x="51841" y="2507"/>
                        <a:pt x="49016" y="1512"/>
                      </a:cubicBezTo>
                      <a:cubicBezTo>
                        <a:pt x="45197" y="1134"/>
                        <a:pt x="40025" y="0"/>
                        <a:pt x="400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383"/>
                <p:cNvSpPr/>
                <p:nvPr/>
              </p:nvSpPr>
              <p:spPr>
                <a:xfrm>
                  <a:off x="7582300" y="3341875"/>
                  <a:ext cx="101475" cy="189000"/>
                </a:xfrm>
                <a:custGeom>
                  <a:rect b="b" l="l" r="r" t="t"/>
                  <a:pathLst>
                    <a:path extrusionOk="0" h="7560" w="4059">
                      <a:moveTo>
                        <a:pt x="3760" y="1"/>
                      </a:moveTo>
                      <a:lnTo>
                        <a:pt x="1631" y="3522"/>
                      </a:lnTo>
                      <a:cubicBezTo>
                        <a:pt x="1333" y="3323"/>
                        <a:pt x="836" y="2786"/>
                        <a:pt x="298" y="2169"/>
                      </a:cubicBezTo>
                      <a:cubicBezTo>
                        <a:pt x="259" y="3183"/>
                        <a:pt x="179" y="4218"/>
                        <a:pt x="139" y="5272"/>
                      </a:cubicBezTo>
                      <a:lnTo>
                        <a:pt x="1651" y="3880"/>
                      </a:lnTo>
                      <a:lnTo>
                        <a:pt x="40" y="7122"/>
                      </a:lnTo>
                      <a:cubicBezTo>
                        <a:pt x="40" y="7261"/>
                        <a:pt x="0" y="7421"/>
                        <a:pt x="0" y="7560"/>
                      </a:cubicBezTo>
                      <a:cubicBezTo>
                        <a:pt x="1432" y="7122"/>
                        <a:pt x="2745" y="6247"/>
                        <a:pt x="3839" y="5292"/>
                      </a:cubicBezTo>
                      <a:cubicBezTo>
                        <a:pt x="3899" y="3661"/>
                        <a:pt x="3979" y="2049"/>
                        <a:pt x="4058" y="478"/>
                      </a:cubicBezTo>
                      <a:cubicBezTo>
                        <a:pt x="3879" y="180"/>
                        <a:pt x="3760" y="1"/>
                        <a:pt x="37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383"/>
                <p:cNvSpPr/>
                <p:nvPr/>
              </p:nvSpPr>
              <p:spPr>
                <a:xfrm>
                  <a:off x="6889025" y="3756150"/>
                  <a:ext cx="1093625" cy="266075"/>
                </a:xfrm>
                <a:custGeom>
                  <a:rect b="b" l="l" r="r" t="t"/>
                  <a:pathLst>
                    <a:path extrusionOk="0" h="10643" w="43745">
                      <a:moveTo>
                        <a:pt x="14483" y="0"/>
                      </a:moveTo>
                      <a:lnTo>
                        <a:pt x="7938" y="2427"/>
                      </a:lnTo>
                      <a:lnTo>
                        <a:pt x="8634" y="398"/>
                      </a:lnTo>
                      <a:lnTo>
                        <a:pt x="8634" y="398"/>
                      </a:lnTo>
                      <a:cubicBezTo>
                        <a:pt x="6526" y="2049"/>
                        <a:pt x="3124" y="2905"/>
                        <a:pt x="796" y="3282"/>
                      </a:cubicBezTo>
                      <a:lnTo>
                        <a:pt x="1" y="3839"/>
                      </a:lnTo>
                      <a:cubicBezTo>
                        <a:pt x="1" y="3839"/>
                        <a:pt x="81" y="3841"/>
                        <a:pt x="227" y="3841"/>
                      </a:cubicBezTo>
                      <a:cubicBezTo>
                        <a:pt x="1136" y="3841"/>
                        <a:pt x="4611" y="3768"/>
                        <a:pt x="7540" y="2706"/>
                      </a:cubicBezTo>
                      <a:lnTo>
                        <a:pt x="7540" y="2706"/>
                      </a:lnTo>
                      <a:cubicBezTo>
                        <a:pt x="7540" y="2706"/>
                        <a:pt x="6923" y="5690"/>
                        <a:pt x="7958" y="6664"/>
                      </a:cubicBezTo>
                      <a:lnTo>
                        <a:pt x="10942" y="3382"/>
                      </a:lnTo>
                      <a:cubicBezTo>
                        <a:pt x="10942" y="3382"/>
                        <a:pt x="11678" y="7400"/>
                        <a:pt x="13190" y="7997"/>
                      </a:cubicBezTo>
                      <a:lnTo>
                        <a:pt x="13508" y="4536"/>
                      </a:lnTo>
                      <a:cubicBezTo>
                        <a:pt x="13508" y="4536"/>
                        <a:pt x="15557" y="7699"/>
                        <a:pt x="17208" y="8713"/>
                      </a:cubicBezTo>
                      <a:lnTo>
                        <a:pt x="17168" y="4635"/>
                      </a:lnTo>
                      <a:lnTo>
                        <a:pt x="17168" y="4635"/>
                      </a:lnTo>
                      <a:cubicBezTo>
                        <a:pt x="17168" y="4636"/>
                        <a:pt x="19356" y="9012"/>
                        <a:pt x="22340" y="10305"/>
                      </a:cubicBezTo>
                      <a:lnTo>
                        <a:pt x="21167" y="6704"/>
                      </a:lnTo>
                      <a:lnTo>
                        <a:pt x="23733" y="10006"/>
                      </a:lnTo>
                      <a:cubicBezTo>
                        <a:pt x="23733" y="10006"/>
                        <a:pt x="23693" y="6406"/>
                        <a:pt x="23653" y="4973"/>
                      </a:cubicBezTo>
                      <a:lnTo>
                        <a:pt x="23653" y="4973"/>
                      </a:lnTo>
                      <a:cubicBezTo>
                        <a:pt x="23932" y="6107"/>
                        <a:pt x="25026" y="10106"/>
                        <a:pt x="26199" y="10643"/>
                      </a:cubicBezTo>
                      <a:lnTo>
                        <a:pt x="27492" y="6664"/>
                      </a:lnTo>
                      <a:cubicBezTo>
                        <a:pt x="27492" y="6664"/>
                        <a:pt x="29919" y="10285"/>
                        <a:pt x="31590" y="10404"/>
                      </a:cubicBezTo>
                      <a:lnTo>
                        <a:pt x="30377" y="7022"/>
                      </a:lnTo>
                      <a:lnTo>
                        <a:pt x="30377" y="7022"/>
                      </a:lnTo>
                      <a:cubicBezTo>
                        <a:pt x="30377" y="7023"/>
                        <a:pt x="33659" y="9449"/>
                        <a:pt x="35609" y="9947"/>
                      </a:cubicBezTo>
                      <a:lnTo>
                        <a:pt x="33759" y="6087"/>
                      </a:lnTo>
                      <a:lnTo>
                        <a:pt x="33759" y="6087"/>
                      </a:lnTo>
                      <a:cubicBezTo>
                        <a:pt x="33759" y="6088"/>
                        <a:pt x="37837" y="9350"/>
                        <a:pt x="41139" y="9708"/>
                      </a:cubicBezTo>
                      <a:lnTo>
                        <a:pt x="38672" y="5869"/>
                      </a:lnTo>
                      <a:cubicBezTo>
                        <a:pt x="38673" y="5867"/>
                        <a:pt x="38675" y="5866"/>
                        <a:pt x="38678" y="5866"/>
                      </a:cubicBezTo>
                      <a:cubicBezTo>
                        <a:pt x="38807" y="5866"/>
                        <a:pt x="40799" y="7367"/>
                        <a:pt x="43454" y="7367"/>
                      </a:cubicBezTo>
                      <a:cubicBezTo>
                        <a:pt x="43550" y="7367"/>
                        <a:pt x="43647" y="7365"/>
                        <a:pt x="43745" y="7360"/>
                      </a:cubicBezTo>
                      <a:cubicBezTo>
                        <a:pt x="43745" y="7360"/>
                        <a:pt x="42969" y="6784"/>
                        <a:pt x="41716" y="5650"/>
                      </a:cubicBezTo>
                      <a:cubicBezTo>
                        <a:pt x="41159" y="5351"/>
                        <a:pt x="40661" y="5152"/>
                        <a:pt x="40263" y="5073"/>
                      </a:cubicBezTo>
                      <a:cubicBezTo>
                        <a:pt x="37061" y="4456"/>
                        <a:pt x="33381" y="1989"/>
                        <a:pt x="33381" y="1989"/>
                      </a:cubicBezTo>
                      <a:lnTo>
                        <a:pt x="33062" y="5908"/>
                      </a:lnTo>
                      <a:cubicBezTo>
                        <a:pt x="32068" y="5471"/>
                        <a:pt x="27811" y="1234"/>
                        <a:pt x="27811" y="1234"/>
                      </a:cubicBezTo>
                      <a:lnTo>
                        <a:pt x="27811" y="1234"/>
                      </a:lnTo>
                      <a:lnTo>
                        <a:pt x="29203" y="4496"/>
                      </a:lnTo>
                      <a:cubicBezTo>
                        <a:pt x="27333" y="3501"/>
                        <a:pt x="26060" y="2288"/>
                        <a:pt x="26060" y="2288"/>
                      </a:cubicBezTo>
                      <a:lnTo>
                        <a:pt x="23633" y="4755"/>
                      </a:lnTo>
                      <a:lnTo>
                        <a:pt x="22579" y="6207"/>
                      </a:lnTo>
                      <a:cubicBezTo>
                        <a:pt x="23056" y="5292"/>
                        <a:pt x="22141" y="2825"/>
                        <a:pt x="22141" y="2825"/>
                      </a:cubicBezTo>
                      <a:lnTo>
                        <a:pt x="19774" y="5789"/>
                      </a:lnTo>
                      <a:cubicBezTo>
                        <a:pt x="19098" y="5152"/>
                        <a:pt x="17486" y="1532"/>
                        <a:pt x="17486" y="1532"/>
                      </a:cubicBezTo>
                      <a:lnTo>
                        <a:pt x="16114" y="5749"/>
                      </a:lnTo>
                      <a:lnTo>
                        <a:pt x="144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383"/>
                <p:cNvSpPr/>
                <p:nvPr/>
              </p:nvSpPr>
              <p:spPr>
                <a:xfrm>
                  <a:off x="7553950" y="3786475"/>
                  <a:ext cx="106450" cy="217350"/>
                </a:xfrm>
                <a:custGeom>
                  <a:rect b="b" l="l" r="r" t="t"/>
                  <a:pathLst>
                    <a:path extrusionOk="0" h="8694" w="4258">
                      <a:moveTo>
                        <a:pt x="1214" y="1"/>
                      </a:moveTo>
                      <a:lnTo>
                        <a:pt x="2606" y="3263"/>
                      </a:lnTo>
                      <a:cubicBezTo>
                        <a:pt x="1711" y="2786"/>
                        <a:pt x="935" y="2229"/>
                        <a:pt x="398" y="1811"/>
                      </a:cubicBezTo>
                      <a:cubicBezTo>
                        <a:pt x="279" y="4039"/>
                        <a:pt x="120" y="6167"/>
                        <a:pt x="0" y="8236"/>
                      </a:cubicBezTo>
                      <a:lnTo>
                        <a:pt x="915" y="5392"/>
                      </a:lnTo>
                      <a:cubicBezTo>
                        <a:pt x="915" y="5392"/>
                        <a:pt x="2487" y="7699"/>
                        <a:pt x="3959" y="8694"/>
                      </a:cubicBezTo>
                      <a:cubicBezTo>
                        <a:pt x="3979" y="7978"/>
                        <a:pt x="4019" y="7261"/>
                        <a:pt x="4058" y="6525"/>
                      </a:cubicBezTo>
                      <a:lnTo>
                        <a:pt x="3780" y="5750"/>
                      </a:lnTo>
                      <a:lnTo>
                        <a:pt x="4078" y="5968"/>
                      </a:lnTo>
                      <a:cubicBezTo>
                        <a:pt x="4158" y="4974"/>
                        <a:pt x="4198" y="3939"/>
                        <a:pt x="4257" y="2885"/>
                      </a:cubicBezTo>
                      <a:cubicBezTo>
                        <a:pt x="2785" y="1572"/>
                        <a:pt x="1214" y="1"/>
                        <a:pt x="12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383"/>
                <p:cNvSpPr/>
                <p:nvPr/>
              </p:nvSpPr>
              <p:spPr>
                <a:xfrm>
                  <a:off x="6934775" y="4420050"/>
                  <a:ext cx="395400" cy="184050"/>
                </a:xfrm>
                <a:custGeom>
                  <a:rect b="b" l="l" r="r" t="t"/>
                  <a:pathLst>
                    <a:path extrusionOk="0" h="7362" w="15816">
                      <a:moveTo>
                        <a:pt x="12414" y="1"/>
                      </a:moveTo>
                      <a:lnTo>
                        <a:pt x="5253" y="3820"/>
                      </a:lnTo>
                      <a:lnTo>
                        <a:pt x="5551" y="1692"/>
                      </a:lnTo>
                      <a:lnTo>
                        <a:pt x="5551" y="1692"/>
                      </a:lnTo>
                      <a:cubicBezTo>
                        <a:pt x="4318" y="2905"/>
                        <a:pt x="2507" y="3960"/>
                        <a:pt x="697" y="4795"/>
                      </a:cubicBezTo>
                      <a:lnTo>
                        <a:pt x="1" y="5571"/>
                      </a:lnTo>
                      <a:cubicBezTo>
                        <a:pt x="4158" y="5511"/>
                        <a:pt x="9589" y="2408"/>
                        <a:pt x="9589" y="2408"/>
                      </a:cubicBezTo>
                      <a:lnTo>
                        <a:pt x="9589" y="2408"/>
                      </a:lnTo>
                      <a:lnTo>
                        <a:pt x="6804" y="6446"/>
                      </a:lnTo>
                      <a:cubicBezTo>
                        <a:pt x="9330" y="6108"/>
                        <a:pt x="13667" y="3860"/>
                        <a:pt x="13667" y="3860"/>
                      </a:cubicBezTo>
                      <a:lnTo>
                        <a:pt x="13667" y="3860"/>
                      </a:lnTo>
                      <a:lnTo>
                        <a:pt x="11738" y="7361"/>
                      </a:lnTo>
                      <a:cubicBezTo>
                        <a:pt x="11747" y="7361"/>
                        <a:pt x="11757" y="7362"/>
                        <a:pt x="11767" y="7362"/>
                      </a:cubicBezTo>
                      <a:cubicBezTo>
                        <a:pt x="12958" y="7362"/>
                        <a:pt x="14632" y="6159"/>
                        <a:pt x="15816" y="5113"/>
                      </a:cubicBezTo>
                      <a:lnTo>
                        <a:pt x="124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383"/>
                <p:cNvSpPr/>
                <p:nvPr/>
              </p:nvSpPr>
              <p:spPr>
                <a:xfrm>
                  <a:off x="7333625" y="4363875"/>
                  <a:ext cx="999150" cy="262600"/>
                </a:xfrm>
                <a:custGeom>
                  <a:rect b="b" l="l" r="r" t="t"/>
                  <a:pathLst>
                    <a:path extrusionOk="0" h="10504" w="39966">
                      <a:moveTo>
                        <a:pt x="19496" y="0"/>
                      </a:moveTo>
                      <a:lnTo>
                        <a:pt x="20152" y="3919"/>
                      </a:lnTo>
                      <a:cubicBezTo>
                        <a:pt x="18839" y="3680"/>
                        <a:pt x="12673" y="537"/>
                        <a:pt x="12672" y="537"/>
                      </a:cubicBezTo>
                      <a:lnTo>
                        <a:pt x="12672" y="537"/>
                      </a:lnTo>
                      <a:lnTo>
                        <a:pt x="15199" y="3382"/>
                      </a:lnTo>
                      <a:cubicBezTo>
                        <a:pt x="12712" y="2845"/>
                        <a:pt x="10882" y="1950"/>
                        <a:pt x="10882" y="1950"/>
                      </a:cubicBezTo>
                      <a:lnTo>
                        <a:pt x="7759" y="6545"/>
                      </a:lnTo>
                      <a:cubicBezTo>
                        <a:pt x="8057" y="5550"/>
                        <a:pt x="6347" y="3362"/>
                        <a:pt x="6347" y="3362"/>
                      </a:cubicBezTo>
                      <a:lnTo>
                        <a:pt x="4337" y="6764"/>
                      </a:lnTo>
                      <a:cubicBezTo>
                        <a:pt x="3343" y="6306"/>
                        <a:pt x="478" y="3143"/>
                        <a:pt x="478" y="3143"/>
                      </a:cubicBezTo>
                      <a:lnTo>
                        <a:pt x="1" y="7360"/>
                      </a:lnTo>
                      <a:cubicBezTo>
                        <a:pt x="796" y="6664"/>
                        <a:pt x="1373" y="6067"/>
                        <a:pt x="1373" y="6067"/>
                      </a:cubicBezTo>
                      <a:lnTo>
                        <a:pt x="2487" y="10503"/>
                      </a:lnTo>
                      <a:cubicBezTo>
                        <a:pt x="4278" y="10006"/>
                        <a:pt x="6366" y="4556"/>
                        <a:pt x="6366" y="4556"/>
                      </a:cubicBezTo>
                      <a:lnTo>
                        <a:pt x="6366" y="4556"/>
                      </a:lnTo>
                      <a:cubicBezTo>
                        <a:pt x="6227" y="5670"/>
                        <a:pt x="5650" y="10106"/>
                        <a:pt x="5650" y="10106"/>
                      </a:cubicBezTo>
                      <a:lnTo>
                        <a:pt x="9132" y="6724"/>
                      </a:lnTo>
                      <a:lnTo>
                        <a:pt x="7242" y="10484"/>
                      </a:lnTo>
                      <a:cubicBezTo>
                        <a:pt x="11101" y="9409"/>
                        <a:pt x="14363" y="4934"/>
                        <a:pt x="14363" y="4933"/>
                      </a:cubicBezTo>
                      <a:lnTo>
                        <a:pt x="14363" y="4933"/>
                      </a:lnTo>
                      <a:lnTo>
                        <a:pt x="13806" y="9330"/>
                      </a:lnTo>
                      <a:cubicBezTo>
                        <a:pt x="15994" y="8415"/>
                        <a:pt x="18899" y="5232"/>
                        <a:pt x="18899" y="5232"/>
                      </a:cubicBezTo>
                      <a:lnTo>
                        <a:pt x="18899" y="8992"/>
                      </a:lnTo>
                      <a:cubicBezTo>
                        <a:pt x="20868" y="8514"/>
                        <a:pt x="22241" y="4237"/>
                        <a:pt x="22241" y="4237"/>
                      </a:cubicBezTo>
                      <a:lnTo>
                        <a:pt x="25543" y="8096"/>
                      </a:lnTo>
                      <a:cubicBezTo>
                        <a:pt x="26955" y="7161"/>
                        <a:pt x="26558" y="3879"/>
                        <a:pt x="26557" y="3879"/>
                      </a:cubicBezTo>
                      <a:lnTo>
                        <a:pt x="26557" y="3879"/>
                      </a:lnTo>
                      <a:cubicBezTo>
                        <a:pt x="30636" y="5570"/>
                        <a:pt x="35788" y="5908"/>
                        <a:pt x="35788" y="5908"/>
                      </a:cubicBezTo>
                      <a:lnTo>
                        <a:pt x="32326" y="3282"/>
                      </a:lnTo>
                      <a:lnTo>
                        <a:pt x="32326" y="3282"/>
                      </a:lnTo>
                      <a:cubicBezTo>
                        <a:pt x="33825" y="3684"/>
                        <a:pt x="35385" y="3802"/>
                        <a:pt x="36701" y="3802"/>
                      </a:cubicBezTo>
                      <a:cubicBezTo>
                        <a:pt x="38582" y="3802"/>
                        <a:pt x="39965" y="3561"/>
                        <a:pt x="39965" y="3561"/>
                      </a:cubicBezTo>
                      <a:cubicBezTo>
                        <a:pt x="37538" y="3243"/>
                        <a:pt x="33301" y="1790"/>
                        <a:pt x="28805" y="60"/>
                      </a:cubicBezTo>
                      <a:cubicBezTo>
                        <a:pt x="28339" y="62"/>
                        <a:pt x="27861" y="63"/>
                        <a:pt x="27381" y="63"/>
                      </a:cubicBezTo>
                      <a:cubicBezTo>
                        <a:pt x="23535" y="63"/>
                        <a:pt x="19496" y="0"/>
                        <a:pt x="194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383"/>
                <p:cNvSpPr/>
                <p:nvPr/>
              </p:nvSpPr>
              <p:spPr>
                <a:xfrm>
                  <a:off x="7516650" y="4412100"/>
                  <a:ext cx="124350" cy="213875"/>
                </a:xfrm>
                <a:custGeom>
                  <a:rect b="b" l="l" r="r" t="t"/>
                  <a:pathLst>
                    <a:path extrusionOk="0" h="8555" w="4974">
                      <a:moveTo>
                        <a:pt x="3501" y="1"/>
                      </a:moveTo>
                      <a:lnTo>
                        <a:pt x="398" y="4596"/>
                      </a:lnTo>
                      <a:cubicBezTo>
                        <a:pt x="498" y="4278"/>
                        <a:pt x="378" y="3800"/>
                        <a:pt x="140" y="3323"/>
                      </a:cubicBezTo>
                      <a:cubicBezTo>
                        <a:pt x="120" y="4278"/>
                        <a:pt x="80" y="5312"/>
                        <a:pt x="40" y="6426"/>
                      </a:cubicBezTo>
                      <a:lnTo>
                        <a:pt x="1811" y="4815"/>
                      </a:lnTo>
                      <a:lnTo>
                        <a:pt x="0" y="8415"/>
                      </a:lnTo>
                      <a:lnTo>
                        <a:pt x="0" y="8555"/>
                      </a:lnTo>
                      <a:cubicBezTo>
                        <a:pt x="1930" y="7998"/>
                        <a:pt x="3700" y="6585"/>
                        <a:pt x="4973" y="5332"/>
                      </a:cubicBezTo>
                      <a:cubicBezTo>
                        <a:pt x="4775" y="3283"/>
                        <a:pt x="4615" y="1592"/>
                        <a:pt x="4556" y="438"/>
                      </a:cubicBezTo>
                      <a:cubicBezTo>
                        <a:pt x="3879" y="200"/>
                        <a:pt x="3501" y="1"/>
                        <a:pt x="35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383"/>
                <p:cNvSpPr/>
                <p:nvPr/>
              </p:nvSpPr>
              <p:spPr>
                <a:xfrm>
                  <a:off x="7530075" y="1725100"/>
                  <a:ext cx="542100" cy="232775"/>
                </a:xfrm>
                <a:custGeom>
                  <a:rect b="b" l="l" r="r" t="t"/>
                  <a:pathLst>
                    <a:path extrusionOk="0" h="9311" w="21684">
                      <a:moveTo>
                        <a:pt x="15676" y="0"/>
                      </a:moveTo>
                      <a:lnTo>
                        <a:pt x="16392" y="2666"/>
                      </a:lnTo>
                      <a:cubicBezTo>
                        <a:pt x="15676" y="2586"/>
                        <a:pt x="12016" y="776"/>
                        <a:pt x="12016" y="776"/>
                      </a:cubicBezTo>
                      <a:lnTo>
                        <a:pt x="12016" y="776"/>
                      </a:lnTo>
                      <a:lnTo>
                        <a:pt x="13667" y="2646"/>
                      </a:lnTo>
                      <a:cubicBezTo>
                        <a:pt x="12254" y="2407"/>
                        <a:pt x="11180" y="1890"/>
                        <a:pt x="11180" y="1890"/>
                      </a:cubicBezTo>
                      <a:lnTo>
                        <a:pt x="9927" y="5391"/>
                      </a:lnTo>
                      <a:cubicBezTo>
                        <a:pt x="10006" y="4675"/>
                        <a:pt x="8833" y="3243"/>
                        <a:pt x="8833" y="3243"/>
                      </a:cubicBezTo>
                      <a:lnTo>
                        <a:pt x="8057" y="5789"/>
                      </a:lnTo>
                      <a:cubicBezTo>
                        <a:pt x="7599" y="4834"/>
                        <a:pt x="7420" y="3402"/>
                        <a:pt x="7420" y="3402"/>
                      </a:cubicBezTo>
                      <a:lnTo>
                        <a:pt x="3740" y="6764"/>
                      </a:lnTo>
                      <a:lnTo>
                        <a:pt x="3700" y="3183"/>
                      </a:lnTo>
                      <a:lnTo>
                        <a:pt x="1075" y="5292"/>
                      </a:lnTo>
                      <a:cubicBezTo>
                        <a:pt x="458" y="6863"/>
                        <a:pt x="0" y="7818"/>
                        <a:pt x="0" y="7818"/>
                      </a:cubicBezTo>
                      <a:cubicBezTo>
                        <a:pt x="2049" y="7361"/>
                        <a:pt x="3143" y="5471"/>
                        <a:pt x="3143" y="5471"/>
                      </a:cubicBezTo>
                      <a:lnTo>
                        <a:pt x="3143" y="5471"/>
                      </a:lnTo>
                      <a:lnTo>
                        <a:pt x="2467" y="9310"/>
                      </a:lnTo>
                      <a:cubicBezTo>
                        <a:pt x="3442" y="8912"/>
                        <a:pt x="4337" y="8017"/>
                        <a:pt x="5073" y="7122"/>
                      </a:cubicBezTo>
                      <a:lnTo>
                        <a:pt x="5073" y="7142"/>
                      </a:lnTo>
                      <a:cubicBezTo>
                        <a:pt x="5889" y="6366"/>
                        <a:pt x="6724" y="4755"/>
                        <a:pt x="6724" y="4755"/>
                      </a:cubicBezTo>
                      <a:lnTo>
                        <a:pt x="6724" y="4755"/>
                      </a:lnTo>
                      <a:lnTo>
                        <a:pt x="6465" y="8455"/>
                      </a:lnTo>
                      <a:cubicBezTo>
                        <a:pt x="7739" y="7659"/>
                        <a:pt x="9370" y="4934"/>
                        <a:pt x="9370" y="4934"/>
                      </a:cubicBezTo>
                      <a:lnTo>
                        <a:pt x="9430" y="8116"/>
                      </a:lnTo>
                      <a:cubicBezTo>
                        <a:pt x="10583" y="7679"/>
                        <a:pt x="11299" y="4078"/>
                        <a:pt x="11299" y="4078"/>
                      </a:cubicBezTo>
                      <a:lnTo>
                        <a:pt x="13309" y="7281"/>
                      </a:lnTo>
                      <a:cubicBezTo>
                        <a:pt x="14124" y="6485"/>
                        <a:pt x="13826" y="3740"/>
                        <a:pt x="13826" y="3740"/>
                      </a:cubicBezTo>
                      <a:lnTo>
                        <a:pt x="13826" y="3740"/>
                      </a:lnTo>
                      <a:cubicBezTo>
                        <a:pt x="16273" y="5133"/>
                        <a:pt x="19276" y="5312"/>
                        <a:pt x="19276" y="5312"/>
                      </a:cubicBezTo>
                      <a:lnTo>
                        <a:pt x="17208" y="3163"/>
                      </a:lnTo>
                      <a:lnTo>
                        <a:pt x="17208" y="3163"/>
                      </a:lnTo>
                      <a:cubicBezTo>
                        <a:pt x="18021" y="3457"/>
                        <a:pt x="18860" y="3548"/>
                        <a:pt x="19589" y="3548"/>
                      </a:cubicBezTo>
                      <a:cubicBezTo>
                        <a:pt x="20785" y="3548"/>
                        <a:pt x="21683" y="3302"/>
                        <a:pt x="21683" y="3302"/>
                      </a:cubicBezTo>
                      <a:cubicBezTo>
                        <a:pt x="19694" y="2964"/>
                        <a:pt x="17645" y="1691"/>
                        <a:pt x="156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383"/>
                <p:cNvSpPr/>
                <p:nvPr/>
              </p:nvSpPr>
              <p:spPr>
                <a:xfrm>
                  <a:off x="7283900" y="2550650"/>
                  <a:ext cx="992175" cy="310350"/>
                </a:xfrm>
                <a:custGeom>
                  <a:rect b="b" l="l" r="r" t="t"/>
                  <a:pathLst>
                    <a:path extrusionOk="0" h="12414" w="39687">
                      <a:moveTo>
                        <a:pt x="27631" y="0"/>
                      </a:moveTo>
                      <a:lnTo>
                        <a:pt x="28029" y="3561"/>
                      </a:lnTo>
                      <a:cubicBezTo>
                        <a:pt x="27134" y="3322"/>
                        <a:pt x="22878" y="339"/>
                        <a:pt x="22877" y="338"/>
                      </a:cubicBezTo>
                      <a:lnTo>
                        <a:pt x="22877" y="338"/>
                      </a:lnTo>
                      <a:lnTo>
                        <a:pt x="24588" y="3004"/>
                      </a:lnTo>
                      <a:cubicBezTo>
                        <a:pt x="22877" y="2467"/>
                        <a:pt x="21604" y="1612"/>
                        <a:pt x="21604" y="1612"/>
                      </a:cubicBezTo>
                      <a:lnTo>
                        <a:pt x="19396" y="5769"/>
                      </a:lnTo>
                      <a:cubicBezTo>
                        <a:pt x="19615" y="4874"/>
                        <a:pt x="18461" y="2825"/>
                        <a:pt x="18461" y="2825"/>
                      </a:cubicBezTo>
                      <a:lnTo>
                        <a:pt x="17009" y="5908"/>
                      </a:lnTo>
                      <a:cubicBezTo>
                        <a:pt x="16332" y="5471"/>
                        <a:pt x="14403" y="2527"/>
                        <a:pt x="14403" y="2527"/>
                      </a:cubicBezTo>
                      <a:lnTo>
                        <a:pt x="14005" y="6565"/>
                      </a:lnTo>
                      <a:lnTo>
                        <a:pt x="11658" y="1731"/>
                      </a:lnTo>
                      <a:lnTo>
                        <a:pt x="6645" y="5113"/>
                      </a:lnTo>
                      <a:lnTo>
                        <a:pt x="6645" y="5113"/>
                      </a:lnTo>
                      <a:lnTo>
                        <a:pt x="6863" y="3282"/>
                      </a:lnTo>
                      <a:lnTo>
                        <a:pt x="6863" y="3282"/>
                      </a:lnTo>
                      <a:cubicBezTo>
                        <a:pt x="6784" y="3322"/>
                        <a:pt x="0" y="8753"/>
                        <a:pt x="0" y="8753"/>
                      </a:cubicBezTo>
                      <a:cubicBezTo>
                        <a:pt x="164" y="8768"/>
                        <a:pt x="324" y="8775"/>
                        <a:pt x="482" y="8775"/>
                      </a:cubicBezTo>
                      <a:cubicBezTo>
                        <a:pt x="2637" y="8775"/>
                        <a:pt x="4277" y="7480"/>
                        <a:pt x="4277" y="7480"/>
                      </a:cubicBezTo>
                      <a:lnTo>
                        <a:pt x="4277" y="7480"/>
                      </a:lnTo>
                      <a:lnTo>
                        <a:pt x="2109" y="10961"/>
                      </a:lnTo>
                      <a:cubicBezTo>
                        <a:pt x="4934" y="10742"/>
                        <a:pt x="8435" y="7878"/>
                        <a:pt x="8435" y="7878"/>
                      </a:cubicBezTo>
                      <a:lnTo>
                        <a:pt x="8435" y="7878"/>
                      </a:lnTo>
                      <a:lnTo>
                        <a:pt x="6764" y="11379"/>
                      </a:lnTo>
                      <a:cubicBezTo>
                        <a:pt x="8435" y="11021"/>
                        <a:pt x="11259" y="8892"/>
                        <a:pt x="11260" y="8892"/>
                      </a:cubicBezTo>
                      <a:lnTo>
                        <a:pt x="11260" y="8892"/>
                      </a:lnTo>
                      <a:lnTo>
                        <a:pt x="10146" y="11976"/>
                      </a:lnTo>
                      <a:cubicBezTo>
                        <a:pt x="11538" y="11936"/>
                        <a:pt x="13707" y="8673"/>
                        <a:pt x="13707" y="8673"/>
                      </a:cubicBezTo>
                      <a:lnTo>
                        <a:pt x="14701" y="12413"/>
                      </a:lnTo>
                      <a:cubicBezTo>
                        <a:pt x="15875" y="11916"/>
                        <a:pt x="16989" y="7162"/>
                        <a:pt x="16989" y="7162"/>
                      </a:cubicBezTo>
                      <a:lnTo>
                        <a:pt x="16989" y="7162"/>
                      </a:lnTo>
                      <a:cubicBezTo>
                        <a:pt x="16929" y="8136"/>
                        <a:pt x="16790" y="11916"/>
                        <a:pt x="16790" y="11916"/>
                      </a:cubicBezTo>
                      <a:lnTo>
                        <a:pt x="19018" y="8952"/>
                      </a:lnTo>
                      <a:lnTo>
                        <a:pt x="17964" y="12234"/>
                      </a:lnTo>
                      <a:cubicBezTo>
                        <a:pt x="20530" y="11100"/>
                        <a:pt x="22479" y="7142"/>
                        <a:pt x="22479" y="7142"/>
                      </a:cubicBezTo>
                      <a:lnTo>
                        <a:pt x="22479" y="7142"/>
                      </a:lnTo>
                      <a:lnTo>
                        <a:pt x="22340" y="10921"/>
                      </a:lnTo>
                      <a:cubicBezTo>
                        <a:pt x="23752" y="10046"/>
                        <a:pt x="25563" y="7181"/>
                        <a:pt x="25563" y="7181"/>
                      </a:cubicBezTo>
                      <a:lnTo>
                        <a:pt x="25762" y="10384"/>
                      </a:lnTo>
                      <a:cubicBezTo>
                        <a:pt x="27055" y="9887"/>
                        <a:pt x="27751" y="6207"/>
                        <a:pt x="27751" y="6207"/>
                      </a:cubicBezTo>
                      <a:lnTo>
                        <a:pt x="30198" y="9370"/>
                      </a:lnTo>
                      <a:cubicBezTo>
                        <a:pt x="31093" y="8534"/>
                        <a:pt x="30635" y="5749"/>
                        <a:pt x="30635" y="5749"/>
                      </a:cubicBezTo>
                      <a:lnTo>
                        <a:pt x="30635" y="5749"/>
                      </a:lnTo>
                      <a:cubicBezTo>
                        <a:pt x="33500" y="7042"/>
                        <a:pt x="36981" y="7082"/>
                        <a:pt x="36981" y="7082"/>
                      </a:cubicBezTo>
                      <a:lnTo>
                        <a:pt x="34514" y="4993"/>
                      </a:lnTo>
                      <a:lnTo>
                        <a:pt x="34514" y="4993"/>
                      </a:lnTo>
                      <a:cubicBezTo>
                        <a:pt x="35291" y="5209"/>
                        <a:pt x="36082" y="5283"/>
                        <a:pt x="36805" y="5283"/>
                      </a:cubicBezTo>
                      <a:cubicBezTo>
                        <a:pt x="38416" y="5283"/>
                        <a:pt x="39686" y="4914"/>
                        <a:pt x="39686" y="4914"/>
                      </a:cubicBezTo>
                      <a:cubicBezTo>
                        <a:pt x="38254" y="4774"/>
                        <a:pt x="36106" y="3362"/>
                        <a:pt x="33798" y="1492"/>
                      </a:cubicBezTo>
                      <a:cubicBezTo>
                        <a:pt x="33780" y="1492"/>
                        <a:pt x="33762" y="1492"/>
                        <a:pt x="33744" y="1492"/>
                      </a:cubicBezTo>
                      <a:cubicBezTo>
                        <a:pt x="31009" y="1492"/>
                        <a:pt x="27632" y="0"/>
                        <a:pt x="276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383"/>
                <p:cNvSpPr/>
                <p:nvPr/>
              </p:nvSpPr>
              <p:spPr>
                <a:xfrm>
                  <a:off x="7650425" y="2620775"/>
                  <a:ext cx="111925" cy="238225"/>
                </a:xfrm>
                <a:custGeom>
                  <a:rect b="b" l="l" r="r" t="t"/>
                  <a:pathLst>
                    <a:path extrusionOk="0" h="9529" w="4477">
                      <a:moveTo>
                        <a:pt x="3820" y="0"/>
                      </a:moveTo>
                      <a:lnTo>
                        <a:pt x="2388" y="3083"/>
                      </a:lnTo>
                      <a:cubicBezTo>
                        <a:pt x="2228" y="2984"/>
                        <a:pt x="2010" y="2765"/>
                        <a:pt x="1751" y="2467"/>
                      </a:cubicBezTo>
                      <a:cubicBezTo>
                        <a:pt x="1134" y="4874"/>
                        <a:pt x="518" y="7241"/>
                        <a:pt x="0" y="9250"/>
                      </a:cubicBezTo>
                      <a:lnTo>
                        <a:pt x="60" y="9529"/>
                      </a:lnTo>
                      <a:cubicBezTo>
                        <a:pt x="1234" y="9031"/>
                        <a:pt x="2348" y="4278"/>
                        <a:pt x="2348" y="4277"/>
                      </a:cubicBezTo>
                      <a:lnTo>
                        <a:pt x="2348" y="4277"/>
                      </a:lnTo>
                      <a:cubicBezTo>
                        <a:pt x="2308" y="5252"/>
                        <a:pt x="2149" y="9031"/>
                        <a:pt x="2149" y="9031"/>
                      </a:cubicBezTo>
                      <a:lnTo>
                        <a:pt x="3223" y="7619"/>
                      </a:lnTo>
                      <a:cubicBezTo>
                        <a:pt x="3601" y="5669"/>
                        <a:pt x="4019" y="3481"/>
                        <a:pt x="4476" y="1333"/>
                      </a:cubicBezTo>
                      <a:cubicBezTo>
                        <a:pt x="4178" y="657"/>
                        <a:pt x="3820" y="0"/>
                        <a:pt x="38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383"/>
              <p:cNvGrpSpPr/>
              <p:nvPr/>
            </p:nvGrpSpPr>
            <p:grpSpPr>
              <a:xfrm flipH="1">
                <a:off x="6053013" y="575050"/>
                <a:ext cx="1836625" cy="3993400"/>
                <a:chOff x="8663125" y="1053800"/>
                <a:chExt cx="1836625" cy="3993400"/>
              </a:xfrm>
            </p:grpSpPr>
            <p:sp>
              <p:nvSpPr>
                <p:cNvPr id="10267" name="Google Shape;10267;p383"/>
                <p:cNvSpPr/>
                <p:nvPr/>
              </p:nvSpPr>
              <p:spPr>
                <a:xfrm flipH="1">
                  <a:off x="9234050" y="2959925"/>
                  <a:ext cx="301400" cy="2087275"/>
                </a:xfrm>
                <a:custGeom>
                  <a:rect b="b" l="l" r="r" t="t"/>
                  <a:pathLst>
                    <a:path extrusionOk="0" h="83491" w="12056">
                      <a:moveTo>
                        <a:pt x="9708" y="1"/>
                      </a:moveTo>
                      <a:cubicBezTo>
                        <a:pt x="9648" y="319"/>
                        <a:pt x="1671" y="40403"/>
                        <a:pt x="856" y="44322"/>
                      </a:cubicBezTo>
                      <a:cubicBezTo>
                        <a:pt x="0" y="48400"/>
                        <a:pt x="319" y="80109"/>
                        <a:pt x="418" y="83491"/>
                      </a:cubicBezTo>
                      <a:lnTo>
                        <a:pt x="9111" y="83491"/>
                      </a:lnTo>
                      <a:cubicBezTo>
                        <a:pt x="8733" y="70322"/>
                        <a:pt x="3283" y="47783"/>
                        <a:pt x="3879" y="44978"/>
                      </a:cubicBezTo>
                      <a:cubicBezTo>
                        <a:pt x="4695" y="40980"/>
                        <a:pt x="11837" y="3621"/>
                        <a:pt x="12055" y="2249"/>
                      </a:cubicBezTo>
                      <a:lnTo>
                        <a:pt x="97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383"/>
                <p:cNvSpPr/>
                <p:nvPr/>
              </p:nvSpPr>
              <p:spPr>
                <a:xfrm flipH="1">
                  <a:off x="8903825" y="3136975"/>
                  <a:ext cx="562500" cy="901175"/>
                </a:xfrm>
                <a:custGeom>
                  <a:rect b="b" l="l" r="r" t="t"/>
                  <a:pathLst>
                    <a:path extrusionOk="0" h="36047" w="22500">
                      <a:moveTo>
                        <a:pt x="21266" y="1"/>
                      </a:moveTo>
                      <a:cubicBezTo>
                        <a:pt x="19993" y="5392"/>
                        <a:pt x="18441" y="11340"/>
                        <a:pt x="18023" y="11956"/>
                      </a:cubicBezTo>
                      <a:cubicBezTo>
                        <a:pt x="17844" y="12215"/>
                        <a:pt x="17605" y="12613"/>
                        <a:pt x="17287" y="13110"/>
                      </a:cubicBezTo>
                      <a:cubicBezTo>
                        <a:pt x="16352" y="14562"/>
                        <a:pt x="14761" y="17009"/>
                        <a:pt x="12970" y="18720"/>
                      </a:cubicBezTo>
                      <a:cubicBezTo>
                        <a:pt x="10524" y="21027"/>
                        <a:pt x="438" y="31033"/>
                        <a:pt x="0" y="31610"/>
                      </a:cubicBezTo>
                      <a:lnTo>
                        <a:pt x="478" y="36046"/>
                      </a:lnTo>
                      <a:cubicBezTo>
                        <a:pt x="577" y="35907"/>
                        <a:pt x="11439" y="21903"/>
                        <a:pt x="13846" y="19635"/>
                      </a:cubicBezTo>
                      <a:cubicBezTo>
                        <a:pt x="15755" y="17844"/>
                        <a:pt x="17367" y="15318"/>
                        <a:pt x="18342" y="13786"/>
                      </a:cubicBezTo>
                      <a:cubicBezTo>
                        <a:pt x="18640" y="13329"/>
                        <a:pt x="18899" y="12931"/>
                        <a:pt x="19038" y="12732"/>
                      </a:cubicBezTo>
                      <a:cubicBezTo>
                        <a:pt x="19794" y="11757"/>
                        <a:pt x="21882" y="2945"/>
                        <a:pt x="22499" y="299"/>
                      </a:cubicBezTo>
                      <a:lnTo>
                        <a:pt x="212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383"/>
                <p:cNvSpPr/>
                <p:nvPr/>
              </p:nvSpPr>
              <p:spPr>
                <a:xfrm flipH="1">
                  <a:off x="9096300" y="3184225"/>
                  <a:ext cx="89550" cy="434175"/>
                </a:xfrm>
                <a:custGeom>
                  <a:rect b="b" l="l" r="r" t="t"/>
                  <a:pathLst>
                    <a:path extrusionOk="0" h="17367" w="3582">
                      <a:moveTo>
                        <a:pt x="2229" y="1"/>
                      </a:moveTo>
                      <a:cubicBezTo>
                        <a:pt x="2010" y="796"/>
                        <a:pt x="1" y="7639"/>
                        <a:pt x="1214" y="10126"/>
                      </a:cubicBezTo>
                      <a:cubicBezTo>
                        <a:pt x="2090" y="11876"/>
                        <a:pt x="1732" y="15815"/>
                        <a:pt x="1533" y="17188"/>
                      </a:cubicBezTo>
                      <a:lnTo>
                        <a:pt x="2806" y="17367"/>
                      </a:lnTo>
                      <a:cubicBezTo>
                        <a:pt x="2826" y="17148"/>
                        <a:pt x="3582" y="12056"/>
                        <a:pt x="2348" y="9569"/>
                      </a:cubicBezTo>
                      <a:cubicBezTo>
                        <a:pt x="2129" y="9092"/>
                        <a:pt x="1831" y="7779"/>
                        <a:pt x="2507" y="4277"/>
                      </a:cubicBezTo>
                      <a:cubicBezTo>
                        <a:pt x="2905" y="2209"/>
                        <a:pt x="3442" y="398"/>
                        <a:pt x="3442" y="378"/>
                      </a:cubicBezTo>
                      <a:lnTo>
                        <a:pt x="222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383"/>
                <p:cNvSpPr/>
                <p:nvPr/>
              </p:nvSpPr>
              <p:spPr>
                <a:xfrm flipH="1">
                  <a:off x="8734250" y="3106650"/>
                  <a:ext cx="286475" cy="358575"/>
                </a:xfrm>
                <a:custGeom>
                  <a:rect b="b" l="l" r="r" t="t"/>
                  <a:pathLst>
                    <a:path extrusionOk="0" h="14343" w="11459">
                      <a:moveTo>
                        <a:pt x="10703" y="0"/>
                      </a:moveTo>
                      <a:cubicBezTo>
                        <a:pt x="10046" y="458"/>
                        <a:pt x="4377" y="4814"/>
                        <a:pt x="3899" y="7560"/>
                      </a:cubicBezTo>
                      <a:cubicBezTo>
                        <a:pt x="3561" y="9489"/>
                        <a:pt x="975" y="12453"/>
                        <a:pt x="0" y="13448"/>
                      </a:cubicBezTo>
                      <a:lnTo>
                        <a:pt x="915" y="14343"/>
                      </a:lnTo>
                      <a:cubicBezTo>
                        <a:pt x="1075" y="14184"/>
                        <a:pt x="4675" y="10484"/>
                        <a:pt x="5172" y="7778"/>
                      </a:cubicBezTo>
                      <a:cubicBezTo>
                        <a:pt x="5252" y="7261"/>
                        <a:pt x="5789" y="6028"/>
                        <a:pt x="8415" y="3601"/>
                      </a:cubicBezTo>
                      <a:cubicBezTo>
                        <a:pt x="9947" y="2149"/>
                        <a:pt x="11439" y="1015"/>
                        <a:pt x="11458" y="1015"/>
                      </a:cubicBezTo>
                      <a:lnTo>
                        <a:pt x="107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383"/>
                <p:cNvSpPr/>
                <p:nvPr/>
              </p:nvSpPr>
              <p:spPr>
                <a:xfrm flipH="1">
                  <a:off x="8663125" y="2669225"/>
                  <a:ext cx="421750" cy="119150"/>
                </a:xfrm>
                <a:custGeom>
                  <a:rect b="b" l="l" r="r" t="t"/>
                  <a:pathLst>
                    <a:path extrusionOk="0" h="4766" w="16870">
                      <a:moveTo>
                        <a:pt x="15040" y="0"/>
                      </a:moveTo>
                      <a:cubicBezTo>
                        <a:pt x="12554" y="0"/>
                        <a:pt x="8341" y="187"/>
                        <a:pt x="6803" y="1464"/>
                      </a:cubicBezTo>
                      <a:cubicBezTo>
                        <a:pt x="5272" y="2737"/>
                        <a:pt x="1373" y="3373"/>
                        <a:pt x="0" y="3493"/>
                      </a:cubicBezTo>
                      <a:lnTo>
                        <a:pt x="139" y="4766"/>
                      </a:lnTo>
                      <a:cubicBezTo>
                        <a:pt x="358" y="4726"/>
                        <a:pt x="5510" y="4229"/>
                        <a:pt x="7619" y="2438"/>
                      </a:cubicBezTo>
                      <a:cubicBezTo>
                        <a:pt x="8017" y="2100"/>
                        <a:pt x="9230" y="1523"/>
                        <a:pt x="12791" y="1324"/>
                      </a:cubicBezTo>
                      <a:cubicBezTo>
                        <a:pt x="13574" y="1280"/>
                        <a:pt x="14330" y="1266"/>
                        <a:pt x="14969" y="1266"/>
                      </a:cubicBezTo>
                      <a:cubicBezTo>
                        <a:pt x="16034" y="1266"/>
                        <a:pt x="16777" y="1305"/>
                        <a:pt x="16790" y="1305"/>
                      </a:cubicBezTo>
                      <a:lnTo>
                        <a:pt x="16869" y="31"/>
                      </a:lnTo>
                      <a:cubicBezTo>
                        <a:pt x="16648" y="26"/>
                        <a:pt x="15963" y="0"/>
                        <a:pt x="150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383"/>
                <p:cNvSpPr/>
                <p:nvPr/>
              </p:nvSpPr>
              <p:spPr>
                <a:xfrm flipH="1">
                  <a:off x="8843650" y="1932975"/>
                  <a:ext cx="266100" cy="374000"/>
                </a:xfrm>
                <a:custGeom>
                  <a:rect b="b" l="l" r="r" t="t"/>
                  <a:pathLst>
                    <a:path extrusionOk="0" h="14960" w="10644">
                      <a:moveTo>
                        <a:pt x="9827" y="0"/>
                      </a:moveTo>
                      <a:cubicBezTo>
                        <a:pt x="9211" y="518"/>
                        <a:pt x="3840" y="5212"/>
                        <a:pt x="3541" y="7977"/>
                      </a:cubicBezTo>
                      <a:cubicBezTo>
                        <a:pt x="3323" y="9947"/>
                        <a:pt x="896" y="13070"/>
                        <a:pt x="1" y="14124"/>
                      </a:cubicBezTo>
                      <a:lnTo>
                        <a:pt x="975" y="14960"/>
                      </a:lnTo>
                      <a:cubicBezTo>
                        <a:pt x="1134" y="14781"/>
                        <a:pt x="4476" y="10882"/>
                        <a:pt x="4815" y="8117"/>
                      </a:cubicBezTo>
                      <a:cubicBezTo>
                        <a:pt x="4854" y="7599"/>
                        <a:pt x="5332" y="6326"/>
                        <a:pt x="7759" y="3740"/>
                      </a:cubicBezTo>
                      <a:cubicBezTo>
                        <a:pt x="9211" y="2209"/>
                        <a:pt x="10623" y="955"/>
                        <a:pt x="10643" y="955"/>
                      </a:cubicBezTo>
                      <a:lnTo>
                        <a:pt x="98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383"/>
                <p:cNvSpPr/>
                <p:nvPr/>
              </p:nvSpPr>
              <p:spPr>
                <a:xfrm flipH="1">
                  <a:off x="9418050" y="3070825"/>
                  <a:ext cx="180075" cy="782825"/>
                </a:xfrm>
                <a:custGeom>
                  <a:rect b="b" l="l" r="r" t="t"/>
                  <a:pathLst>
                    <a:path extrusionOk="0" h="31313" w="7203">
                      <a:moveTo>
                        <a:pt x="3383" y="1"/>
                      </a:moveTo>
                      <a:cubicBezTo>
                        <a:pt x="3363" y="41"/>
                        <a:pt x="2289" y="2826"/>
                        <a:pt x="1413" y="5949"/>
                      </a:cubicBezTo>
                      <a:cubicBezTo>
                        <a:pt x="220" y="10286"/>
                        <a:pt x="1" y="13269"/>
                        <a:pt x="737" y="14801"/>
                      </a:cubicBezTo>
                      <a:cubicBezTo>
                        <a:pt x="2308" y="18064"/>
                        <a:pt x="5193" y="31193"/>
                        <a:pt x="5213" y="31312"/>
                      </a:cubicBezTo>
                      <a:lnTo>
                        <a:pt x="7202" y="26558"/>
                      </a:lnTo>
                      <a:cubicBezTo>
                        <a:pt x="7083" y="26021"/>
                        <a:pt x="3522" y="17666"/>
                        <a:pt x="1891" y="14264"/>
                      </a:cubicBezTo>
                      <a:cubicBezTo>
                        <a:pt x="637" y="11698"/>
                        <a:pt x="3403" y="3442"/>
                        <a:pt x="4576" y="478"/>
                      </a:cubicBezTo>
                      <a:lnTo>
                        <a:pt x="33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383"/>
                <p:cNvSpPr/>
                <p:nvPr/>
              </p:nvSpPr>
              <p:spPr>
                <a:xfrm flipH="1">
                  <a:off x="9067450" y="1926500"/>
                  <a:ext cx="225300" cy="1089650"/>
                </a:xfrm>
                <a:custGeom>
                  <a:rect b="b" l="l" r="r" t="t"/>
                  <a:pathLst>
                    <a:path extrusionOk="0" h="43586" w="9012">
                      <a:moveTo>
                        <a:pt x="6863" y="1"/>
                      </a:moveTo>
                      <a:lnTo>
                        <a:pt x="5610" y="259"/>
                      </a:lnTo>
                      <a:cubicBezTo>
                        <a:pt x="6624" y="5690"/>
                        <a:pt x="7619" y="11757"/>
                        <a:pt x="7500" y="12493"/>
                      </a:cubicBezTo>
                      <a:lnTo>
                        <a:pt x="7281" y="13826"/>
                      </a:lnTo>
                      <a:cubicBezTo>
                        <a:pt x="7002" y="15537"/>
                        <a:pt x="6565" y="18421"/>
                        <a:pt x="5610" y="20709"/>
                      </a:cubicBezTo>
                      <a:cubicBezTo>
                        <a:pt x="4317" y="23852"/>
                        <a:pt x="159" y="40602"/>
                        <a:pt x="0" y="41318"/>
                      </a:cubicBezTo>
                      <a:lnTo>
                        <a:pt x="2347" y="43586"/>
                      </a:lnTo>
                      <a:cubicBezTo>
                        <a:pt x="2407" y="43427"/>
                        <a:pt x="5530" y="24250"/>
                        <a:pt x="6783" y="21206"/>
                      </a:cubicBezTo>
                      <a:cubicBezTo>
                        <a:pt x="7778" y="18780"/>
                        <a:pt x="8255" y="15796"/>
                        <a:pt x="8514" y="14025"/>
                      </a:cubicBezTo>
                      <a:cubicBezTo>
                        <a:pt x="8614" y="13448"/>
                        <a:pt x="8693" y="13011"/>
                        <a:pt x="8753" y="12752"/>
                      </a:cubicBezTo>
                      <a:cubicBezTo>
                        <a:pt x="9011" y="11598"/>
                        <a:pt x="7380" y="2686"/>
                        <a:pt x="68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383"/>
                <p:cNvSpPr/>
                <p:nvPr/>
              </p:nvSpPr>
              <p:spPr>
                <a:xfrm flipH="1">
                  <a:off x="9143050" y="1849425"/>
                  <a:ext cx="196950" cy="705725"/>
                </a:xfrm>
                <a:custGeom>
                  <a:rect b="b" l="l" r="r" t="t"/>
                  <a:pathLst>
                    <a:path extrusionOk="0" h="28229" w="7878">
                      <a:moveTo>
                        <a:pt x="0" y="0"/>
                      </a:moveTo>
                      <a:cubicBezTo>
                        <a:pt x="139" y="1174"/>
                        <a:pt x="1612" y="11459"/>
                        <a:pt x="3581" y="14542"/>
                      </a:cubicBezTo>
                      <a:cubicBezTo>
                        <a:pt x="4973" y="16730"/>
                        <a:pt x="6286" y="26239"/>
                        <a:pt x="6724" y="28228"/>
                      </a:cubicBezTo>
                      <a:lnTo>
                        <a:pt x="7878" y="24190"/>
                      </a:lnTo>
                      <a:cubicBezTo>
                        <a:pt x="7798" y="23892"/>
                        <a:pt x="6167" y="16452"/>
                        <a:pt x="4198" y="13388"/>
                      </a:cubicBezTo>
                      <a:cubicBezTo>
                        <a:pt x="3820" y="12772"/>
                        <a:pt x="3024" y="11041"/>
                        <a:pt x="2029" y="5889"/>
                      </a:cubicBezTo>
                      <a:cubicBezTo>
                        <a:pt x="1432" y="2865"/>
                        <a:pt x="1055" y="120"/>
                        <a:pt x="1055" y="10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383"/>
                <p:cNvSpPr/>
                <p:nvPr/>
              </p:nvSpPr>
              <p:spPr>
                <a:xfrm flipH="1">
                  <a:off x="9256925" y="2208975"/>
                  <a:ext cx="656500" cy="841000"/>
                </a:xfrm>
                <a:custGeom>
                  <a:rect b="b" l="l" r="r" t="t"/>
                  <a:pathLst>
                    <a:path extrusionOk="0" h="33640" w="26260">
                      <a:moveTo>
                        <a:pt x="697" y="1"/>
                      </a:moveTo>
                      <a:lnTo>
                        <a:pt x="1" y="1055"/>
                      </a:lnTo>
                      <a:cubicBezTo>
                        <a:pt x="4616" y="4099"/>
                        <a:pt x="9669" y="7600"/>
                        <a:pt x="10126" y="8197"/>
                      </a:cubicBezTo>
                      <a:cubicBezTo>
                        <a:pt x="10266" y="8455"/>
                        <a:pt x="10564" y="8813"/>
                        <a:pt x="10922" y="9291"/>
                      </a:cubicBezTo>
                      <a:cubicBezTo>
                        <a:pt x="11976" y="10663"/>
                        <a:pt x="13727" y="12991"/>
                        <a:pt x="14722" y="15259"/>
                      </a:cubicBezTo>
                      <a:cubicBezTo>
                        <a:pt x="16094" y="18362"/>
                        <a:pt x="25245" y="33023"/>
                        <a:pt x="25643" y="33639"/>
                      </a:cubicBezTo>
                      <a:lnTo>
                        <a:pt x="26259" y="27851"/>
                      </a:lnTo>
                      <a:cubicBezTo>
                        <a:pt x="26160" y="27692"/>
                        <a:pt x="17208" y="17765"/>
                        <a:pt x="15895" y="14761"/>
                      </a:cubicBezTo>
                      <a:cubicBezTo>
                        <a:pt x="14841" y="12354"/>
                        <a:pt x="13031" y="9967"/>
                        <a:pt x="11937" y="8515"/>
                      </a:cubicBezTo>
                      <a:cubicBezTo>
                        <a:pt x="11618" y="8077"/>
                        <a:pt x="11340" y="7719"/>
                        <a:pt x="11181" y="7500"/>
                      </a:cubicBezTo>
                      <a:cubicBezTo>
                        <a:pt x="10524" y="6486"/>
                        <a:pt x="2985" y="1493"/>
                        <a:pt x="6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383"/>
                <p:cNvSpPr/>
                <p:nvPr/>
              </p:nvSpPr>
              <p:spPr>
                <a:xfrm flipH="1">
                  <a:off x="9530450" y="1993150"/>
                  <a:ext cx="139275" cy="426225"/>
                </a:xfrm>
                <a:custGeom>
                  <a:rect b="b" l="l" r="r" t="t"/>
                  <a:pathLst>
                    <a:path extrusionOk="0" h="17049" w="5571">
                      <a:moveTo>
                        <a:pt x="4377" y="0"/>
                      </a:moveTo>
                      <a:cubicBezTo>
                        <a:pt x="4297" y="199"/>
                        <a:pt x="2467" y="5013"/>
                        <a:pt x="3084" y="7739"/>
                      </a:cubicBezTo>
                      <a:cubicBezTo>
                        <a:pt x="3203" y="8236"/>
                        <a:pt x="3183" y="9589"/>
                        <a:pt x="1771" y="12851"/>
                      </a:cubicBezTo>
                      <a:cubicBezTo>
                        <a:pt x="935" y="14761"/>
                        <a:pt x="0" y="16412"/>
                        <a:pt x="0" y="16432"/>
                      </a:cubicBezTo>
                      <a:lnTo>
                        <a:pt x="1114" y="17049"/>
                      </a:lnTo>
                      <a:cubicBezTo>
                        <a:pt x="1512" y="16332"/>
                        <a:pt x="4974" y="10086"/>
                        <a:pt x="4337" y="7401"/>
                      </a:cubicBezTo>
                      <a:cubicBezTo>
                        <a:pt x="3879" y="5491"/>
                        <a:pt x="5073" y="1731"/>
                        <a:pt x="5570" y="438"/>
                      </a:cubicBezTo>
                      <a:lnTo>
                        <a:pt x="43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383"/>
                <p:cNvSpPr/>
                <p:nvPr/>
              </p:nvSpPr>
              <p:spPr>
                <a:xfrm flipH="1">
                  <a:off x="8893900" y="2575000"/>
                  <a:ext cx="340675" cy="303400"/>
                </a:xfrm>
                <a:custGeom>
                  <a:rect b="b" l="l" r="r" t="t"/>
                  <a:pathLst>
                    <a:path extrusionOk="0" h="12136" w="13627">
                      <a:moveTo>
                        <a:pt x="12911" y="1"/>
                      </a:moveTo>
                      <a:cubicBezTo>
                        <a:pt x="12732" y="120"/>
                        <a:pt x="8455" y="3025"/>
                        <a:pt x="7440" y="5591"/>
                      </a:cubicBezTo>
                      <a:cubicBezTo>
                        <a:pt x="7241" y="6088"/>
                        <a:pt x="6466" y="7182"/>
                        <a:pt x="3442" y="9052"/>
                      </a:cubicBezTo>
                      <a:cubicBezTo>
                        <a:pt x="2845" y="9428"/>
                        <a:pt x="2261" y="9552"/>
                        <a:pt x="1749" y="9552"/>
                      </a:cubicBezTo>
                      <a:cubicBezTo>
                        <a:pt x="743" y="9552"/>
                        <a:pt x="14" y="9072"/>
                        <a:pt x="0" y="9072"/>
                      </a:cubicBezTo>
                      <a:lnTo>
                        <a:pt x="0" y="9072"/>
                      </a:lnTo>
                      <a:lnTo>
                        <a:pt x="498" y="12135"/>
                      </a:lnTo>
                      <a:cubicBezTo>
                        <a:pt x="1214" y="11777"/>
                        <a:pt x="7619" y="8654"/>
                        <a:pt x="8634" y="6068"/>
                      </a:cubicBezTo>
                      <a:cubicBezTo>
                        <a:pt x="9350" y="4218"/>
                        <a:pt x="12493" y="1811"/>
                        <a:pt x="13627" y="1035"/>
                      </a:cubicBezTo>
                      <a:lnTo>
                        <a:pt x="129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383"/>
                <p:cNvSpPr/>
                <p:nvPr/>
              </p:nvSpPr>
              <p:spPr>
                <a:xfrm flipH="1">
                  <a:off x="9025175" y="1705700"/>
                  <a:ext cx="110425" cy="358100"/>
                </a:xfrm>
                <a:custGeom>
                  <a:rect b="b" l="l" r="r" t="t"/>
                  <a:pathLst>
                    <a:path extrusionOk="0" h="14324" w="4417">
                      <a:moveTo>
                        <a:pt x="3322" y="0"/>
                      </a:moveTo>
                      <a:cubicBezTo>
                        <a:pt x="3282" y="160"/>
                        <a:pt x="1790" y="3760"/>
                        <a:pt x="2467" y="5928"/>
                      </a:cubicBezTo>
                      <a:cubicBezTo>
                        <a:pt x="2586" y="6326"/>
                        <a:pt x="2626" y="7361"/>
                        <a:pt x="1472" y="9808"/>
                      </a:cubicBezTo>
                      <a:cubicBezTo>
                        <a:pt x="796" y="11240"/>
                        <a:pt x="0" y="12473"/>
                        <a:pt x="0" y="12473"/>
                      </a:cubicBezTo>
                      <a:lnTo>
                        <a:pt x="1233" y="14323"/>
                      </a:lnTo>
                      <a:cubicBezTo>
                        <a:pt x="1572" y="13806"/>
                        <a:pt x="4277" y="7918"/>
                        <a:pt x="3581" y="5769"/>
                      </a:cubicBezTo>
                      <a:cubicBezTo>
                        <a:pt x="3083" y="4257"/>
                        <a:pt x="4018" y="1433"/>
                        <a:pt x="4416" y="458"/>
                      </a:cubicBezTo>
                      <a:lnTo>
                        <a:pt x="3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383"/>
                <p:cNvSpPr/>
                <p:nvPr/>
              </p:nvSpPr>
              <p:spPr>
                <a:xfrm flipH="1">
                  <a:off x="9528475" y="1335200"/>
                  <a:ext cx="111425" cy="431700"/>
                </a:xfrm>
                <a:custGeom>
                  <a:rect b="b" l="l" r="r" t="t"/>
                  <a:pathLst>
                    <a:path extrusionOk="0" h="17268" w="4457">
                      <a:moveTo>
                        <a:pt x="3283" y="0"/>
                      </a:moveTo>
                      <a:cubicBezTo>
                        <a:pt x="2945" y="756"/>
                        <a:pt x="1" y="7241"/>
                        <a:pt x="876" y="9887"/>
                      </a:cubicBezTo>
                      <a:cubicBezTo>
                        <a:pt x="1493" y="11737"/>
                        <a:pt x="618" y="15596"/>
                        <a:pt x="220" y="16909"/>
                      </a:cubicBezTo>
                      <a:lnTo>
                        <a:pt x="1453" y="17267"/>
                      </a:lnTo>
                      <a:cubicBezTo>
                        <a:pt x="1493" y="17068"/>
                        <a:pt x="2945" y="12095"/>
                        <a:pt x="2090" y="9489"/>
                      </a:cubicBezTo>
                      <a:cubicBezTo>
                        <a:pt x="1950" y="8992"/>
                        <a:pt x="1851" y="7639"/>
                        <a:pt x="2985" y="4257"/>
                      </a:cubicBezTo>
                      <a:cubicBezTo>
                        <a:pt x="3661" y="2268"/>
                        <a:pt x="4457" y="557"/>
                        <a:pt x="4457" y="537"/>
                      </a:cubicBezTo>
                      <a:lnTo>
                        <a:pt x="32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383"/>
                <p:cNvSpPr/>
                <p:nvPr/>
              </p:nvSpPr>
              <p:spPr>
                <a:xfrm flipH="1">
                  <a:off x="9333525" y="3144475"/>
                  <a:ext cx="883250" cy="539075"/>
                </a:xfrm>
                <a:custGeom>
                  <a:rect b="b" l="l" r="r" t="t"/>
                  <a:pathLst>
                    <a:path extrusionOk="0" h="21563" w="3533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383"/>
                <p:cNvSpPr/>
                <p:nvPr/>
              </p:nvSpPr>
              <p:spPr>
                <a:xfrm flipH="1">
                  <a:off x="9293725" y="1464400"/>
                  <a:ext cx="1206025" cy="1662700"/>
                </a:xfrm>
                <a:custGeom>
                  <a:rect b="b" l="l" r="r" t="t"/>
                  <a:pathLst>
                    <a:path extrusionOk="0" h="66508" w="48241">
                      <a:moveTo>
                        <a:pt x="21820" y="0"/>
                      </a:moveTo>
                      <a:cubicBezTo>
                        <a:pt x="20604" y="0"/>
                        <a:pt x="19319" y="544"/>
                        <a:pt x="18461" y="2392"/>
                      </a:cubicBezTo>
                      <a:cubicBezTo>
                        <a:pt x="18461" y="2392"/>
                        <a:pt x="18224" y="1682"/>
                        <a:pt x="17459" y="1682"/>
                      </a:cubicBezTo>
                      <a:cubicBezTo>
                        <a:pt x="16931" y="1682"/>
                        <a:pt x="16150" y="2021"/>
                        <a:pt x="15019" y="3167"/>
                      </a:cubicBezTo>
                      <a:cubicBezTo>
                        <a:pt x="15019" y="3167"/>
                        <a:pt x="12717" y="1669"/>
                        <a:pt x="9388" y="1669"/>
                      </a:cubicBezTo>
                      <a:cubicBezTo>
                        <a:pt x="8429" y="1669"/>
                        <a:pt x="7385" y="1793"/>
                        <a:pt x="6287" y="2113"/>
                      </a:cubicBezTo>
                      <a:cubicBezTo>
                        <a:pt x="398" y="3864"/>
                        <a:pt x="3780" y="11343"/>
                        <a:pt x="9629" y="14089"/>
                      </a:cubicBezTo>
                      <a:cubicBezTo>
                        <a:pt x="9748" y="14228"/>
                        <a:pt x="8435" y="15600"/>
                        <a:pt x="10146" y="17072"/>
                      </a:cubicBezTo>
                      <a:cubicBezTo>
                        <a:pt x="10822" y="17629"/>
                        <a:pt x="13030" y="18286"/>
                        <a:pt x="15338" y="18664"/>
                      </a:cubicBezTo>
                      <a:cubicBezTo>
                        <a:pt x="15636" y="20892"/>
                        <a:pt x="17327" y="22364"/>
                        <a:pt x="19754" y="23697"/>
                      </a:cubicBezTo>
                      <a:lnTo>
                        <a:pt x="19555" y="23896"/>
                      </a:lnTo>
                      <a:cubicBezTo>
                        <a:pt x="19515" y="23955"/>
                        <a:pt x="19475" y="23975"/>
                        <a:pt x="19456" y="24035"/>
                      </a:cubicBezTo>
                      <a:cubicBezTo>
                        <a:pt x="19456" y="24035"/>
                        <a:pt x="17639" y="22531"/>
                        <a:pt x="15793" y="22531"/>
                      </a:cubicBezTo>
                      <a:cubicBezTo>
                        <a:pt x="14698" y="22531"/>
                        <a:pt x="13592" y="23061"/>
                        <a:pt x="12851" y="24751"/>
                      </a:cubicBezTo>
                      <a:cubicBezTo>
                        <a:pt x="12851" y="24751"/>
                        <a:pt x="12603" y="24041"/>
                        <a:pt x="11847" y="24041"/>
                      </a:cubicBezTo>
                      <a:cubicBezTo>
                        <a:pt x="11319" y="24041"/>
                        <a:pt x="10543" y="24388"/>
                        <a:pt x="9430" y="25567"/>
                      </a:cubicBezTo>
                      <a:cubicBezTo>
                        <a:pt x="9430" y="25567"/>
                        <a:pt x="7069" y="24170"/>
                        <a:pt x="4927" y="24170"/>
                      </a:cubicBezTo>
                      <a:cubicBezTo>
                        <a:pt x="3509" y="24170"/>
                        <a:pt x="2187" y="24783"/>
                        <a:pt x="1711" y="26820"/>
                      </a:cubicBezTo>
                      <a:cubicBezTo>
                        <a:pt x="0" y="34041"/>
                        <a:pt x="5471" y="36607"/>
                        <a:pt x="8534" y="38417"/>
                      </a:cubicBezTo>
                      <a:cubicBezTo>
                        <a:pt x="8674" y="38576"/>
                        <a:pt x="7361" y="39969"/>
                        <a:pt x="9111" y="41401"/>
                      </a:cubicBezTo>
                      <a:cubicBezTo>
                        <a:pt x="9708" y="41899"/>
                        <a:pt x="10424" y="42157"/>
                        <a:pt x="11160" y="42157"/>
                      </a:cubicBezTo>
                      <a:cubicBezTo>
                        <a:pt x="10066" y="44425"/>
                        <a:pt x="10862" y="45738"/>
                        <a:pt x="12612" y="46673"/>
                      </a:cubicBezTo>
                      <a:cubicBezTo>
                        <a:pt x="11240" y="46971"/>
                        <a:pt x="9509" y="48026"/>
                        <a:pt x="9728" y="49836"/>
                      </a:cubicBezTo>
                      <a:cubicBezTo>
                        <a:pt x="10424" y="55764"/>
                        <a:pt x="17605" y="57713"/>
                        <a:pt x="17605" y="57713"/>
                      </a:cubicBezTo>
                      <a:cubicBezTo>
                        <a:pt x="18222" y="58608"/>
                        <a:pt x="18580" y="61871"/>
                        <a:pt x="22539" y="63045"/>
                      </a:cubicBezTo>
                      <a:cubicBezTo>
                        <a:pt x="22479" y="63482"/>
                        <a:pt x="22439" y="64019"/>
                        <a:pt x="22539" y="64556"/>
                      </a:cubicBezTo>
                      <a:cubicBezTo>
                        <a:pt x="22977" y="64377"/>
                        <a:pt x="23394" y="63960"/>
                        <a:pt x="23593" y="63025"/>
                      </a:cubicBezTo>
                      <a:cubicBezTo>
                        <a:pt x="23593" y="63025"/>
                        <a:pt x="25712" y="65551"/>
                        <a:pt x="28350" y="65551"/>
                      </a:cubicBezTo>
                      <a:cubicBezTo>
                        <a:pt x="29208" y="65551"/>
                        <a:pt x="30120" y="65284"/>
                        <a:pt x="31033" y="64576"/>
                      </a:cubicBezTo>
                      <a:cubicBezTo>
                        <a:pt x="31033" y="64576"/>
                        <a:pt x="32474" y="66135"/>
                        <a:pt x="33994" y="66135"/>
                      </a:cubicBezTo>
                      <a:cubicBezTo>
                        <a:pt x="34639" y="66135"/>
                        <a:pt x="35298" y="65854"/>
                        <a:pt x="35867" y="65054"/>
                      </a:cubicBezTo>
                      <a:lnTo>
                        <a:pt x="35867" y="65054"/>
                      </a:lnTo>
                      <a:cubicBezTo>
                        <a:pt x="35867" y="65054"/>
                        <a:pt x="35679" y="66508"/>
                        <a:pt x="36610" y="66508"/>
                      </a:cubicBezTo>
                      <a:cubicBezTo>
                        <a:pt x="36891" y="66508"/>
                        <a:pt x="37275" y="66375"/>
                        <a:pt x="37797" y="66028"/>
                      </a:cubicBezTo>
                      <a:cubicBezTo>
                        <a:pt x="37797" y="66028"/>
                        <a:pt x="38828" y="66380"/>
                        <a:pt x="40183" y="66380"/>
                      </a:cubicBezTo>
                      <a:cubicBezTo>
                        <a:pt x="41619" y="66380"/>
                        <a:pt x="43419" y="65985"/>
                        <a:pt x="44739" y="64357"/>
                      </a:cubicBezTo>
                      <a:cubicBezTo>
                        <a:pt x="48240" y="60160"/>
                        <a:pt x="44739" y="57892"/>
                        <a:pt x="41139" y="55366"/>
                      </a:cubicBezTo>
                      <a:lnTo>
                        <a:pt x="41139" y="55366"/>
                      </a:lnTo>
                      <a:cubicBezTo>
                        <a:pt x="41154" y="55368"/>
                        <a:pt x="41169" y="55368"/>
                        <a:pt x="41185" y="55368"/>
                      </a:cubicBezTo>
                      <a:cubicBezTo>
                        <a:pt x="42060" y="55368"/>
                        <a:pt x="42781" y="52614"/>
                        <a:pt x="38871" y="52223"/>
                      </a:cubicBezTo>
                      <a:cubicBezTo>
                        <a:pt x="38871" y="52223"/>
                        <a:pt x="36165" y="49140"/>
                        <a:pt x="32505" y="49100"/>
                      </a:cubicBezTo>
                      <a:cubicBezTo>
                        <a:pt x="32923" y="48662"/>
                        <a:pt x="33221" y="48065"/>
                        <a:pt x="33380" y="47230"/>
                      </a:cubicBezTo>
                      <a:cubicBezTo>
                        <a:pt x="33380" y="47230"/>
                        <a:pt x="33844" y="48656"/>
                        <a:pt x="34717" y="48656"/>
                      </a:cubicBezTo>
                      <a:cubicBezTo>
                        <a:pt x="35149" y="48656"/>
                        <a:pt x="35680" y="48309"/>
                        <a:pt x="36305" y="47270"/>
                      </a:cubicBezTo>
                      <a:cubicBezTo>
                        <a:pt x="36305" y="47270"/>
                        <a:pt x="37119" y="47543"/>
                        <a:pt x="38160" y="47543"/>
                      </a:cubicBezTo>
                      <a:cubicBezTo>
                        <a:pt x="39769" y="47543"/>
                        <a:pt x="41920" y="46890"/>
                        <a:pt x="42451" y="43570"/>
                      </a:cubicBezTo>
                      <a:cubicBezTo>
                        <a:pt x="42969" y="40367"/>
                        <a:pt x="40661" y="34379"/>
                        <a:pt x="34773" y="33384"/>
                      </a:cubicBezTo>
                      <a:cubicBezTo>
                        <a:pt x="34825" y="32807"/>
                        <a:pt x="33356" y="29140"/>
                        <a:pt x="29392" y="29140"/>
                      </a:cubicBezTo>
                      <a:cubicBezTo>
                        <a:pt x="28846" y="29140"/>
                        <a:pt x="28254" y="29210"/>
                        <a:pt x="27612" y="29366"/>
                      </a:cubicBezTo>
                      <a:cubicBezTo>
                        <a:pt x="27432" y="29227"/>
                        <a:pt x="27293" y="29108"/>
                        <a:pt x="27094" y="28968"/>
                      </a:cubicBezTo>
                      <a:cubicBezTo>
                        <a:pt x="27771" y="28769"/>
                        <a:pt x="28447" y="28372"/>
                        <a:pt x="28984" y="27834"/>
                      </a:cubicBezTo>
                      <a:lnTo>
                        <a:pt x="29004" y="27815"/>
                      </a:lnTo>
                      <a:cubicBezTo>
                        <a:pt x="29004" y="27815"/>
                        <a:pt x="30868" y="29223"/>
                        <a:pt x="32725" y="29223"/>
                      </a:cubicBezTo>
                      <a:cubicBezTo>
                        <a:pt x="33795" y="29223"/>
                        <a:pt x="34863" y="28754"/>
                        <a:pt x="35569" y="27277"/>
                      </a:cubicBezTo>
                      <a:cubicBezTo>
                        <a:pt x="35569" y="27277"/>
                        <a:pt x="35663" y="29054"/>
                        <a:pt x="36723" y="29054"/>
                      </a:cubicBezTo>
                      <a:cubicBezTo>
                        <a:pt x="37122" y="29054"/>
                        <a:pt x="37656" y="28803"/>
                        <a:pt x="38373" y="28113"/>
                      </a:cubicBezTo>
                      <a:cubicBezTo>
                        <a:pt x="38373" y="28113"/>
                        <a:pt x="39768" y="29044"/>
                        <a:pt x="41407" y="29044"/>
                      </a:cubicBezTo>
                      <a:cubicBezTo>
                        <a:pt x="42750" y="29044"/>
                        <a:pt x="44257" y="28419"/>
                        <a:pt x="45296" y="26144"/>
                      </a:cubicBezTo>
                      <a:cubicBezTo>
                        <a:pt x="46629" y="23180"/>
                        <a:pt x="45435" y="17411"/>
                        <a:pt x="40005" y="14884"/>
                      </a:cubicBezTo>
                      <a:cubicBezTo>
                        <a:pt x="40283" y="14208"/>
                        <a:pt x="41337" y="12795"/>
                        <a:pt x="39686" y="11005"/>
                      </a:cubicBezTo>
                      <a:cubicBezTo>
                        <a:pt x="39129" y="10369"/>
                        <a:pt x="38354" y="9971"/>
                        <a:pt x="37558" y="9831"/>
                      </a:cubicBezTo>
                      <a:cubicBezTo>
                        <a:pt x="35390" y="5276"/>
                        <a:pt x="33042" y="5236"/>
                        <a:pt x="30934" y="5097"/>
                      </a:cubicBezTo>
                      <a:cubicBezTo>
                        <a:pt x="31212" y="4441"/>
                        <a:pt x="32286" y="3048"/>
                        <a:pt x="30655" y="1218"/>
                      </a:cubicBezTo>
                      <a:cubicBezTo>
                        <a:pt x="30164" y="671"/>
                        <a:pt x="29338" y="492"/>
                        <a:pt x="28475" y="492"/>
                      </a:cubicBezTo>
                      <a:cubicBezTo>
                        <a:pt x="26890" y="492"/>
                        <a:pt x="25178" y="1093"/>
                        <a:pt x="25165" y="1118"/>
                      </a:cubicBezTo>
                      <a:cubicBezTo>
                        <a:pt x="25165" y="1118"/>
                        <a:pt x="23563" y="0"/>
                        <a:pt x="218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383"/>
                <p:cNvSpPr/>
                <p:nvPr/>
              </p:nvSpPr>
              <p:spPr>
                <a:xfrm flipH="1">
                  <a:off x="9291250" y="1053800"/>
                  <a:ext cx="527675" cy="579400"/>
                </a:xfrm>
                <a:custGeom>
                  <a:rect b="b" l="l" r="r" t="t"/>
                  <a:pathLst>
                    <a:path extrusionOk="0" h="23176" w="21107">
                      <a:moveTo>
                        <a:pt x="6043" y="1"/>
                      </a:moveTo>
                      <a:cubicBezTo>
                        <a:pt x="5952" y="1"/>
                        <a:pt x="5861" y="6"/>
                        <a:pt x="5769" y="17"/>
                      </a:cubicBezTo>
                      <a:cubicBezTo>
                        <a:pt x="2348" y="455"/>
                        <a:pt x="2547" y="3538"/>
                        <a:pt x="3541" y="6761"/>
                      </a:cubicBezTo>
                      <a:cubicBezTo>
                        <a:pt x="1" y="8611"/>
                        <a:pt x="5889" y="13226"/>
                        <a:pt x="5929" y="13246"/>
                      </a:cubicBezTo>
                      <a:cubicBezTo>
                        <a:pt x="5948" y="13484"/>
                        <a:pt x="5232" y="16508"/>
                        <a:pt x="8475" y="16568"/>
                      </a:cubicBezTo>
                      <a:cubicBezTo>
                        <a:pt x="8475" y="16568"/>
                        <a:pt x="8670" y="19062"/>
                        <a:pt x="10361" y="19062"/>
                      </a:cubicBezTo>
                      <a:cubicBezTo>
                        <a:pt x="10537" y="19062"/>
                        <a:pt x="10731" y="19035"/>
                        <a:pt x="10942" y="18975"/>
                      </a:cubicBezTo>
                      <a:lnTo>
                        <a:pt x="10942" y="18975"/>
                      </a:lnTo>
                      <a:cubicBezTo>
                        <a:pt x="10942" y="18975"/>
                        <a:pt x="10743" y="20548"/>
                        <a:pt x="11244" y="20548"/>
                      </a:cubicBezTo>
                      <a:cubicBezTo>
                        <a:pt x="11336" y="20548"/>
                        <a:pt x="11452" y="20494"/>
                        <a:pt x="11598" y="20367"/>
                      </a:cubicBezTo>
                      <a:cubicBezTo>
                        <a:pt x="11598" y="20367"/>
                        <a:pt x="12235" y="22595"/>
                        <a:pt x="14701" y="23093"/>
                      </a:cubicBezTo>
                      <a:cubicBezTo>
                        <a:pt x="14975" y="23148"/>
                        <a:pt x="15232" y="23175"/>
                        <a:pt x="15473" y="23175"/>
                      </a:cubicBezTo>
                      <a:cubicBezTo>
                        <a:pt x="18568" y="23175"/>
                        <a:pt x="18956" y="18778"/>
                        <a:pt x="18163" y="15991"/>
                      </a:cubicBezTo>
                      <a:cubicBezTo>
                        <a:pt x="18918" y="15732"/>
                        <a:pt x="21107" y="13027"/>
                        <a:pt x="16969" y="10421"/>
                      </a:cubicBezTo>
                      <a:cubicBezTo>
                        <a:pt x="17225" y="10165"/>
                        <a:pt x="17004" y="9766"/>
                        <a:pt x="16711" y="9766"/>
                      </a:cubicBezTo>
                      <a:cubicBezTo>
                        <a:pt x="16640" y="9766"/>
                        <a:pt x="16565" y="9790"/>
                        <a:pt x="16492" y="9844"/>
                      </a:cubicBezTo>
                      <a:cubicBezTo>
                        <a:pt x="16432" y="9864"/>
                        <a:pt x="16372" y="9924"/>
                        <a:pt x="16313" y="9963"/>
                      </a:cubicBezTo>
                      <a:cubicBezTo>
                        <a:pt x="16313" y="9963"/>
                        <a:pt x="16429" y="5844"/>
                        <a:pt x="12937" y="5844"/>
                      </a:cubicBezTo>
                      <a:cubicBezTo>
                        <a:pt x="12895" y="5844"/>
                        <a:pt x="12854" y="5844"/>
                        <a:pt x="12811" y="5846"/>
                      </a:cubicBezTo>
                      <a:cubicBezTo>
                        <a:pt x="12811" y="5846"/>
                        <a:pt x="13241" y="4515"/>
                        <a:pt x="11948" y="4515"/>
                      </a:cubicBezTo>
                      <a:cubicBezTo>
                        <a:pt x="11692" y="4515"/>
                        <a:pt x="11369" y="4567"/>
                        <a:pt x="10961" y="4692"/>
                      </a:cubicBezTo>
                      <a:cubicBezTo>
                        <a:pt x="10961" y="4692"/>
                        <a:pt x="8728" y="1"/>
                        <a:pt x="60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4" name="Google Shape;10284;p383"/>
              <p:cNvSpPr/>
              <p:nvPr/>
            </p:nvSpPr>
            <p:spPr>
              <a:xfrm>
                <a:off x="7134438" y="2481175"/>
                <a:ext cx="883250" cy="539075"/>
              </a:xfrm>
              <a:custGeom>
                <a:rect b="b" l="l" r="r" t="t"/>
                <a:pathLst>
                  <a:path extrusionOk="0" h="21563" w="3533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383"/>
              <p:cNvSpPr/>
              <p:nvPr/>
            </p:nvSpPr>
            <p:spPr>
              <a:xfrm>
                <a:off x="6984058" y="1714304"/>
                <a:ext cx="1128882" cy="688992"/>
              </a:xfrm>
              <a:custGeom>
                <a:rect b="b" l="l" r="r" t="t"/>
                <a:pathLst>
                  <a:path extrusionOk="0" h="21563" w="3533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383"/>
              <p:cNvSpPr/>
              <p:nvPr/>
            </p:nvSpPr>
            <p:spPr>
              <a:xfrm>
                <a:off x="6888808" y="1025304"/>
                <a:ext cx="1128882" cy="688992"/>
              </a:xfrm>
              <a:custGeom>
                <a:rect b="b" l="l" r="r" t="t"/>
                <a:pathLst>
                  <a:path extrusionOk="0" h="21563" w="3533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383"/>
              <p:cNvSpPr/>
              <p:nvPr/>
            </p:nvSpPr>
            <p:spPr>
              <a:xfrm>
                <a:off x="5831117" y="3528686"/>
                <a:ext cx="426168" cy="260104"/>
              </a:xfrm>
              <a:custGeom>
                <a:rect b="b" l="l" r="r" t="t"/>
                <a:pathLst>
                  <a:path extrusionOk="0" h="21563" w="3533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383"/>
              <p:cNvSpPr/>
              <p:nvPr/>
            </p:nvSpPr>
            <p:spPr>
              <a:xfrm>
                <a:off x="5980301" y="3247102"/>
                <a:ext cx="584712" cy="356868"/>
              </a:xfrm>
              <a:custGeom>
                <a:rect b="b" l="l" r="r" t="t"/>
                <a:pathLst>
                  <a:path extrusionOk="0" h="21563" w="3533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383"/>
              <p:cNvSpPr/>
              <p:nvPr/>
            </p:nvSpPr>
            <p:spPr>
              <a:xfrm>
                <a:off x="6128517" y="3673661"/>
                <a:ext cx="426168" cy="260104"/>
              </a:xfrm>
              <a:custGeom>
                <a:rect b="b" l="l" r="r" t="t"/>
                <a:pathLst>
                  <a:path extrusionOk="0" h="21563" w="3533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383"/>
              <p:cNvSpPr/>
              <p:nvPr/>
            </p:nvSpPr>
            <p:spPr>
              <a:xfrm>
                <a:off x="7588830" y="3073323"/>
                <a:ext cx="426168" cy="260104"/>
              </a:xfrm>
              <a:custGeom>
                <a:rect b="b" l="l" r="r" t="t"/>
                <a:pathLst>
                  <a:path extrusionOk="0" h="21563" w="3533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383"/>
              <p:cNvSpPr/>
              <p:nvPr/>
            </p:nvSpPr>
            <p:spPr>
              <a:xfrm>
                <a:off x="7285217" y="3519773"/>
                <a:ext cx="426168" cy="260104"/>
              </a:xfrm>
              <a:custGeom>
                <a:rect b="b" l="l" r="r" t="t"/>
                <a:pathLst>
                  <a:path extrusionOk="0" h="21563" w="3533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383"/>
              <p:cNvSpPr/>
              <p:nvPr/>
            </p:nvSpPr>
            <p:spPr>
              <a:xfrm>
                <a:off x="6571830" y="3339448"/>
                <a:ext cx="426168" cy="260104"/>
              </a:xfrm>
              <a:custGeom>
                <a:rect b="b" l="l" r="r" t="t"/>
                <a:pathLst>
                  <a:path extrusionOk="0" h="21563" w="3533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383"/>
              <p:cNvSpPr/>
              <p:nvPr/>
            </p:nvSpPr>
            <p:spPr>
              <a:xfrm>
                <a:off x="6707314" y="3651895"/>
                <a:ext cx="328746" cy="200644"/>
              </a:xfrm>
              <a:custGeom>
                <a:rect b="b" l="l" r="r" t="t"/>
                <a:pathLst>
                  <a:path extrusionOk="0" h="21563" w="35330">
                    <a:moveTo>
                      <a:pt x="21666" y="0"/>
                    </a:moveTo>
                    <a:cubicBezTo>
                      <a:pt x="20287" y="0"/>
                      <a:pt x="18930" y="816"/>
                      <a:pt x="18282" y="2068"/>
                    </a:cubicBezTo>
                    <a:cubicBezTo>
                      <a:pt x="18262" y="2068"/>
                      <a:pt x="18262" y="2088"/>
                      <a:pt x="18262" y="2088"/>
                    </a:cubicBezTo>
                    <a:cubicBezTo>
                      <a:pt x="18262" y="2088"/>
                      <a:pt x="16829" y="1459"/>
                      <a:pt x="15319" y="1459"/>
                    </a:cubicBezTo>
                    <a:cubicBezTo>
                      <a:pt x="13911" y="1459"/>
                      <a:pt x="12437" y="2005"/>
                      <a:pt x="11996" y="4117"/>
                    </a:cubicBezTo>
                    <a:cubicBezTo>
                      <a:pt x="11996" y="4117"/>
                      <a:pt x="11559" y="2642"/>
                      <a:pt x="10660" y="2642"/>
                    </a:cubicBezTo>
                    <a:cubicBezTo>
                      <a:pt x="10231" y="2642"/>
                      <a:pt x="9695" y="2980"/>
                      <a:pt x="9052" y="3978"/>
                    </a:cubicBezTo>
                    <a:cubicBezTo>
                      <a:pt x="9052" y="3978"/>
                      <a:pt x="7826" y="3668"/>
                      <a:pt x="6302" y="3668"/>
                    </a:cubicBezTo>
                    <a:cubicBezTo>
                      <a:pt x="4080" y="3668"/>
                      <a:pt x="1222" y="4326"/>
                      <a:pt x="597" y="7558"/>
                    </a:cubicBezTo>
                    <a:cubicBezTo>
                      <a:pt x="0" y="10741"/>
                      <a:pt x="4675" y="16033"/>
                      <a:pt x="10544" y="17226"/>
                    </a:cubicBezTo>
                    <a:cubicBezTo>
                      <a:pt x="10424" y="17922"/>
                      <a:pt x="9748" y="19574"/>
                      <a:pt x="11757" y="20906"/>
                    </a:cubicBezTo>
                    <a:cubicBezTo>
                      <a:pt x="12413" y="21346"/>
                      <a:pt x="13187" y="21563"/>
                      <a:pt x="13947" y="21563"/>
                    </a:cubicBezTo>
                    <a:cubicBezTo>
                      <a:pt x="15214" y="21563"/>
                      <a:pt x="16444" y="20961"/>
                      <a:pt x="17029" y="19792"/>
                    </a:cubicBezTo>
                    <a:lnTo>
                      <a:pt x="17108" y="19633"/>
                    </a:lnTo>
                    <a:cubicBezTo>
                      <a:pt x="17108" y="19633"/>
                      <a:pt x="18558" y="20350"/>
                      <a:pt x="20075" y="20350"/>
                    </a:cubicBezTo>
                    <a:cubicBezTo>
                      <a:pt x="21472" y="20350"/>
                      <a:pt x="22925" y="19742"/>
                      <a:pt x="23354" y="17405"/>
                    </a:cubicBezTo>
                    <a:cubicBezTo>
                      <a:pt x="23354" y="17405"/>
                      <a:pt x="23663" y="17876"/>
                      <a:pt x="24227" y="17876"/>
                    </a:cubicBezTo>
                    <a:cubicBezTo>
                      <a:pt x="24762" y="17876"/>
                      <a:pt x="25528" y="17451"/>
                      <a:pt x="26478" y="15794"/>
                    </a:cubicBezTo>
                    <a:cubicBezTo>
                      <a:pt x="26478" y="15794"/>
                      <a:pt x="27673" y="16183"/>
                      <a:pt x="29103" y="16183"/>
                    </a:cubicBezTo>
                    <a:cubicBezTo>
                      <a:pt x="30904" y="16183"/>
                      <a:pt x="33078" y="15565"/>
                      <a:pt x="33699" y="12770"/>
                    </a:cubicBezTo>
                    <a:cubicBezTo>
                      <a:pt x="35330" y="5470"/>
                      <a:pt x="30695" y="4276"/>
                      <a:pt x="24349" y="3082"/>
                    </a:cubicBezTo>
                    <a:cubicBezTo>
                      <a:pt x="24170" y="2983"/>
                      <a:pt x="25125" y="1312"/>
                      <a:pt x="23096" y="317"/>
                    </a:cubicBezTo>
                    <a:cubicBezTo>
                      <a:pt x="22636" y="101"/>
                      <a:pt x="22150" y="0"/>
                      <a:pt x="216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4" name="Google Shape;10294;p383"/>
            <p:cNvSpPr/>
            <p:nvPr/>
          </p:nvSpPr>
          <p:spPr>
            <a:xfrm flipH="1">
              <a:off x="5432506" y="3919469"/>
              <a:ext cx="3782125" cy="647025"/>
            </a:xfrm>
            <a:custGeom>
              <a:rect b="b" l="l" r="r" t="t"/>
              <a:pathLst>
                <a:path extrusionOk="0" h="25881" w="151285">
                  <a:moveTo>
                    <a:pt x="1" y="0"/>
                  </a:moveTo>
                  <a:lnTo>
                    <a:pt x="1" y="20649"/>
                  </a:lnTo>
                  <a:lnTo>
                    <a:pt x="151285" y="25881"/>
                  </a:lnTo>
                  <a:cubicBezTo>
                    <a:pt x="151285" y="25881"/>
                    <a:pt x="93516" y="1911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5" name="Google Shape;10295;p383"/>
          <p:cNvSpPr/>
          <p:nvPr/>
        </p:nvSpPr>
        <p:spPr>
          <a:xfrm flipH="1">
            <a:off x="4907031" y="2158300"/>
            <a:ext cx="2000" cy="1025"/>
          </a:xfrm>
          <a:custGeom>
            <a:rect b="b" l="l" r="r" t="t"/>
            <a:pathLst>
              <a:path extrusionOk="0" h="41" w="80">
                <a:moveTo>
                  <a:pt x="0" y="1"/>
                </a:moveTo>
                <a:cubicBezTo>
                  <a:pt x="0" y="15"/>
                  <a:pt x="20" y="19"/>
                  <a:pt x="46" y="27"/>
                </a:cubicBezTo>
                <a:lnTo>
                  <a:pt x="46" y="27"/>
                </a:lnTo>
                <a:cubicBezTo>
                  <a:pt x="34" y="20"/>
                  <a:pt x="19" y="10"/>
                  <a:pt x="0" y="1"/>
                </a:cubicBezTo>
                <a:close/>
                <a:moveTo>
                  <a:pt x="46" y="27"/>
                </a:moveTo>
                <a:cubicBezTo>
                  <a:pt x="59" y="35"/>
                  <a:pt x="70" y="41"/>
                  <a:pt x="80" y="41"/>
                </a:cubicBezTo>
                <a:cubicBezTo>
                  <a:pt x="68" y="35"/>
                  <a:pt x="57" y="31"/>
                  <a:pt x="46"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383"/>
          <p:cNvSpPr/>
          <p:nvPr/>
        </p:nvSpPr>
        <p:spPr>
          <a:xfrm flipH="1">
            <a:off x="4912481" y="2154325"/>
            <a:ext cx="1025" cy="1025"/>
          </a:xfrm>
          <a:custGeom>
            <a:rect b="b" l="l" r="r" t="t"/>
            <a:pathLst>
              <a:path extrusionOk="0" h="41" w="41">
                <a:moveTo>
                  <a:pt x="0" y="1"/>
                </a:moveTo>
                <a:cubicBezTo>
                  <a:pt x="0" y="1"/>
                  <a:pt x="20" y="41"/>
                  <a:pt x="40" y="41"/>
                </a:cubicBezTo>
                <a:cubicBezTo>
                  <a:pt x="40" y="41"/>
                  <a:pt x="2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383"/>
          <p:cNvSpPr/>
          <p:nvPr/>
        </p:nvSpPr>
        <p:spPr>
          <a:xfrm flipH="1">
            <a:off x="4905031" y="2160800"/>
            <a:ext cx="1525" cy="1025"/>
          </a:xfrm>
          <a:custGeom>
            <a:rect b="b" l="l" r="r" t="t"/>
            <a:pathLst>
              <a:path extrusionOk="0" h="41" w="61">
                <a:moveTo>
                  <a:pt x="60" y="40"/>
                </a:moveTo>
                <a:lnTo>
                  <a:pt x="60" y="4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383"/>
          <p:cNvSpPr/>
          <p:nvPr/>
        </p:nvSpPr>
        <p:spPr>
          <a:xfrm flipH="1">
            <a:off x="4910006" y="2155825"/>
            <a:ext cx="1025" cy="1025"/>
          </a:xfrm>
          <a:custGeom>
            <a:rect b="b" l="l" r="r" t="t"/>
            <a:pathLst>
              <a:path extrusionOk="0" h="41" w="41">
                <a:moveTo>
                  <a:pt x="1" y="0"/>
                </a:moveTo>
                <a:cubicBezTo>
                  <a:pt x="1" y="20"/>
                  <a:pt x="21" y="40"/>
                  <a:pt x="40" y="40"/>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383"/>
          <p:cNvSpPr/>
          <p:nvPr/>
        </p:nvSpPr>
        <p:spPr>
          <a:xfrm flipH="1">
            <a:off x="4937356" y="2156325"/>
            <a:ext cx="3000" cy="5000"/>
          </a:xfrm>
          <a:custGeom>
            <a:rect b="b" l="l" r="r" t="t"/>
            <a:pathLst>
              <a:path extrusionOk="0" h="200" w="120">
                <a:moveTo>
                  <a:pt x="119" y="0"/>
                </a:moveTo>
                <a:lnTo>
                  <a:pt x="119" y="0"/>
                </a:lnTo>
                <a:cubicBezTo>
                  <a:pt x="80" y="60"/>
                  <a:pt x="20" y="120"/>
                  <a:pt x="0" y="199"/>
                </a:cubicBezTo>
                <a:cubicBezTo>
                  <a:pt x="40" y="120"/>
                  <a:pt x="99" y="80"/>
                  <a:pt x="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383"/>
          <p:cNvSpPr/>
          <p:nvPr/>
        </p:nvSpPr>
        <p:spPr>
          <a:xfrm flipH="1">
            <a:off x="4947306" y="2170250"/>
            <a:ext cx="5500" cy="6475"/>
          </a:xfrm>
          <a:custGeom>
            <a:rect b="b" l="l" r="r" t="t"/>
            <a:pathLst>
              <a:path extrusionOk="0" h="259" w="220">
                <a:moveTo>
                  <a:pt x="220" y="0"/>
                </a:moveTo>
                <a:cubicBezTo>
                  <a:pt x="140" y="100"/>
                  <a:pt x="80" y="159"/>
                  <a:pt x="1" y="259"/>
                </a:cubicBezTo>
                <a:cubicBezTo>
                  <a:pt x="80" y="159"/>
                  <a:pt x="140" y="100"/>
                  <a:pt x="2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383"/>
          <p:cNvSpPr/>
          <p:nvPr/>
        </p:nvSpPr>
        <p:spPr>
          <a:xfrm flipH="1">
            <a:off x="4941831" y="2163275"/>
            <a:ext cx="5000" cy="6000"/>
          </a:xfrm>
          <a:custGeom>
            <a:rect b="b" l="l" r="r" t="t"/>
            <a:pathLst>
              <a:path extrusionOk="0" h="240" w="200">
                <a:moveTo>
                  <a:pt x="199" y="1"/>
                </a:moveTo>
                <a:lnTo>
                  <a:pt x="199" y="1"/>
                </a:lnTo>
                <a:cubicBezTo>
                  <a:pt x="140" y="80"/>
                  <a:pt x="80" y="140"/>
                  <a:pt x="0" y="240"/>
                </a:cubicBezTo>
                <a:cubicBezTo>
                  <a:pt x="80" y="180"/>
                  <a:pt x="160" y="80"/>
                  <a:pt x="1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383"/>
          <p:cNvSpPr txBox="1"/>
          <p:nvPr>
            <p:ph type="title"/>
          </p:nvPr>
        </p:nvSpPr>
        <p:spPr>
          <a:xfrm>
            <a:off x="722428" y="595292"/>
            <a:ext cx="3824400" cy="111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0303" name="Google Shape;10303;p383"/>
          <p:cNvSpPr txBox="1"/>
          <p:nvPr>
            <p:ph idx="1" type="subTitle"/>
          </p:nvPr>
        </p:nvSpPr>
        <p:spPr>
          <a:xfrm>
            <a:off x="722428" y="1694684"/>
            <a:ext cx="3824400" cy="9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Question time</a:t>
            </a:r>
            <a:endParaRPr sz="1800"/>
          </a:p>
        </p:txBody>
      </p:sp>
      <p:grpSp>
        <p:nvGrpSpPr>
          <p:cNvPr id="10304" name="Google Shape;10304;p383"/>
          <p:cNvGrpSpPr/>
          <p:nvPr/>
        </p:nvGrpSpPr>
        <p:grpSpPr>
          <a:xfrm>
            <a:off x="5168825" y="1604207"/>
            <a:ext cx="450575" cy="397400"/>
            <a:chOff x="8512100" y="985082"/>
            <a:chExt cx="450575" cy="397400"/>
          </a:xfrm>
        </p:grpSpPr>
        <p:sp>
          <p:nvSpPr>
            <p:cNvPr id="10305" name="Google Shape;10305;p383"/>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383"/>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1" name="Shape 9881"/>
        <p:cNvGrpSpPr/>
        <p:nvPr/>
      </p:nvGrpSpPr>
      <p:grpSpPr>
        <a:xfrm>
          <a:off x="0" y="0"/>
          <a:ext cx="0" cy="0"/>
          <a:chOff x="0" y="0"/>
          <a:chExt cx="0" cy="0"/>
        </a:xfrm>
      </p:grpSpPr>
      <p:sp>
        <p:nvSpPr>
          <p:cNvPr id="9882" name="Google Shape;9882;p3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9883" name="Google Shape;9883;p366"/>
          <p:cNvSpPr txBox="1"/>
          <p:nvPr>
            <p:ph idx="3" type="subTitle"/>
          </p:nvPr>
        </p:nvSpPr>
        <p:spPr>
          <a:xfrm>
            <a:off x="2885826" y="321890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Hopefully it doesn’t error</a:t>
            </a:r>
            <a:endParaRPr sz="1600"/>
          </a:p>
        </p:txBody>
      </p:sp>
      <p:sp>
        <p:nvSpPr>
          <p:cNvPr id="9884" name="Google Shape;9884;p366"/>
          <p:cNvSpPr txBox="1"/>
          <p:nvPr>
            <p:ph idx="1" type="subTitle"/>
          </p:nvPr>
        </p:nvSpPr>
        <p:spPr>
          <a:xfrm>
            <a:off x="2885826" y="1955375"/>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fire detection and what are its challenges?</a:t>
            </a:r>
            <a:endParaRPr/>
          </a:p>
        </p:txBody>
      </p:sp>
      <p:sp>
        <p:nvSpPr>
          <p:cNvPr id="9885" name="Google Shape;9885;p366"/>
          <p:cNvSpPr txBox="1"/>
          <p:nvPr>
            <p:ph idx="2" type="subTitle"/>
          </p:nvPr>
        </p:nvSpPr>
        <p:spPr>
          <a:xfrm>
            <a:off x="6118497" y="1955375"/>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are we detecting fire?</a:t>
            </a:r>
            <a:endParaRPr/>
          </a:p>
        </p:txBody>
      </p:sp>
      <p:sp>
        <p:nvSpPr>
          <p:cNvPr id="9886" name="Google Shape;9886;p366"/>
          <p:cNvSpPr txBox="1"/>
          <p:nvPr>
            <p:ph idx="4" type="subTitle"/>
          </p:nvPr>
        </p:nvSpPr>
        <p:spPr>
          <a:xfrm>
            <a:off x="6118497" y="321890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well are we detecting fire?</a:t>
            </a:r>
            <a:endParaRPr/>
          </a:p>
        </p:txBody>
      </p:sp>
      <p:sp>
        <p:nvSpPr>
          <p:cNvPr id="9887" name="Google Shape;9887;p366"/>
          <p:cNvSpPr txBox="1"/>
          <p:nvPr>
            <p:ph idx="5" type="title"/>
          </p:nvPr>
        </p:nvSpPr>
        <p:spPr>
          <a:xfrm>
            <a:off x="2151126" y="1698188"/>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9888" name="Google Shape;9888;p366"/>
          <p:cNvSpPr txBox="1"/>
          <p:nvPr>
            <p:ph idx="6" type="title"/>
          </p:nvPr>
        </p:nvSpPr>
        <p:spPr>
          <a:xfrm>
            <a:off x="2151113" y="2961810"/>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9889" name="Google Shape;9889;p366"/>
          <p:cNvSpPr txBox="1"/>
          <p:nvPr>
            <p:ph idx="7" type="title"/>
          </p:nvPr>
        </p:nvSpPr>
        <p:spPr>
          <a:xfrm>
            <a:off x="5383797" y="1698188"/>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890" name="Google Shape;9890;p366"/>
          <p:cNvSpPr txBox="1"/>
          <p:nvPr>
            <p:ph idx="8" type="title"/>
          </p:nvPr>
        </p:nvSpPr>
        <p:spPr>
          <a:xfrm>
            <a:off x="5383784" y="2961810"/>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9891" name="Google Shape;9891;p366"/>
          <p:cNvSpPr txBox="1"/>
          <p:nvPr>
            <p:ph idx="9" type="subTitle"/>
          </p:nvPr>
        </p:nvSpPr>
        <p:spPr>
          <a:xfrm>
            <a:off x="2885826" y="1698188"/>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 &amp;</a:t>
            </a:r>
            <a:endParaRPr/>
          </a:p>
          <a:p>
            <a:pPr indent="0" lvl="0" marL="0" rtl="0" algn="l">
              <a:spcBef>
                <a:spcPts val="0"/>
              </a:spcBef>
              <a:spcAft>
                <a:spcPts val="0"/>
              </a:spcAft>
              <a:buNone/>
            </a:pPr>
            <a:r>
              <a:rPr lang="en"/>
              <a:t>Problem</a:t>
            </a:r>
            <a:endParaRPr/>
          </a:p>
        </p:txBody>
      </p:sp>
      <p:sp>
        <p:nvSpPr>
          <p:cNvPr id="9892" name="Google Shape;9892;p366"/>
          <p:cNvSpPr txBox="1"/>
          <p:nvPr>
            <p:ph idx="13" type="subTitle"/>
          </p:nvPr>
        </p:nvSpPr>
        <p:spPr>
          <a:xfrm>
            <a:off x="6118497" y="1698188"/>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9893" name="Google Shape;9893;p366"/>
          <p:cNvSpPr txBox="1"/>
          <p:nvPr>
            <p:ph idx="14" type="subTitle"/>
          </p:nvPr>
        </p:nvSpPr>
        <p:spPr>
          <a:xfrm>
            <a:off x="2885826" y="2961788"/>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Live Demo!</a:t>
            </a:r>
            <a:endParaRPr/>
          </a:p>
        </p:txBody>
      </p:sp>
      <p:sp>
        <p:nvSpPr>
          <p:cNvPr id="9894" name="Google Shape;9894;p366"/>
          <p:cNvSpPr txBox="1"/>
          <p:nvPr>
            <p:ph idx="15" type="subTitle"/>
          </p:nvPr>
        </p:nvSpPr>
        <p:spPr>
          <a:xfrm>
            <a:off x="6118497" y="2961788"/>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9895" name="Google Shape;9895;p366"/>
          <p:cNvSpPr/>
          <p:nvPr/>
        </p:nvSpPr>
        <p:spPr>
          <a:xfrm flipH="1">
            <a:off x="5785800" y="4670355"/>
            <a:ext cx="3176875" cy="167625"/>
          </a:xfrm>
          <a:custGeom>
            <a:rect b="b" l="l" r="r" t="t"/>
            <a:pathLst>
              <a:path extrusionOk="0" h="6705" w="127075">
                <a:moveTo>
                  <a:pt x="0" y="0"/>
                </a:moveTo>
                <a:lnTo>
                  <a:pt x="63995" y="2626"/>
                </a:lnTo>
                <a:lnTo>
                  <a:pt x="41039" y="6704"/>
                </a:lnTo>
                <a:lnTo>
                  <a:pt x="41039" y="6704"/>
                </a:lnTo>
                <a:lnTo>
                  <a:pt x="127075" y="12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6" name="Google Shape;9896;p366"/>
          <p:cNvGrpSpPr/>
          <p:nvPr/>
        </p:nvGrpSpPr>
        <p:grpSpPr>
          <a:xfrm>
            <a:off x="287825" y="-200468"/>
            <a:ext cx="1523300" cy="5339725"/>
            <a:chOff x="2521375" y="-177968"/>
            <a:chExt cx="1523300" cy="5339725"/>
          </a:xfrm>
        </p:grpSpPr>
        <p:sp>
          <p:nvSpPr>
            <p:cNvPr id="9897" name="Google Shape;9897;p366"/>
            <p:cNvSpPr/>
            <p:nvPr/>
          </p:nvSpPr>
          <p:spPr>
            <a:xfrm>
              <a:off x="3480700" y="-177968"/>
              <a:ext cx="477925" cy="5339725"/>
            </a:xfrm>
            <a:custGeom>
              <a:rect b="b" l="l" r="r" t="t"/>
              <a:pathLst>
                <a:path extrusionOk="0" h="213589" w="19117">
                  <a:moveTo>
                    <a:pt x="0" y="0"/>
                  </a:moveTo>
                  <a:lnTo>
                    <a:pt x="6963" y="213589"/>
                  </a:lnTo>
                  <a:lnTo>
                    <a:pt x="19117" y="213549"/>
                  </a:lnTo>
                  <a:lnTo>
                    <a:pt x="61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366"/>
            <p:cNvSpPr/>
            <p:nvPr/>
          </p:nvSpPr>
          <p:spPr>
            <a:xfrm>
              <a:off x="3667175" y="724157"/>
              <a:ext cx="377500" cy="730100"/>
            </a:xfrm>
            <a:custGeom>
              <a:rect b="b" l="l" r="r" t="t"/>
              <a:pathLst>
                <a:path extrusionOk="0" h="29204" w="15100">
                  <a:moveTo>
                    <a:pt x="15099" y="1"/>
                  </a:moveTo>
                  <a:lnTo>
                    <a:pt x="11360" y="737"/>
                  </a:lnTo>
                  <a:lnTo>
                    <a:pt x="1" y="18043"/>
                  </a:lnTo>
                  <a:lnTo>
                    <a:pt x="856" y="29203"/>
                  </a:lnTo>
                  <a:lnTo>
                    <a:pt x="150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366"/>
            <p:cNvSpPr/>
            <p:nvPr/>
          </p:nvSpPr>
          <p:spPr>
            <a:xfrm>
              <a:off x="3806425" y="2694032"/>
              <a:ext cx="203425" cy="562000"/>
            </a:xfrm>
            <a:custGeom>
              <a:rect b="b" l="l" r="r" t="t"/>
              <a:pathLst>
                <a:path extrusionOk="0" h="22480" w="8137">
                  <a:moveTo>
                    <a:pt x="7421" y="1"/>
                  </a:moveTo>
                  <a:lnTo>
                    <a:pt x="1" y="13249"/>
                  </a:lnTo>
                  <a:lnTo>
                    <a:pt x="856" y="22480"/>
                  </a:lnTo>
                  <a:lnTo>
                    <a:pt x="8137" y="2129"/>
                  </a:lnTo>
                  <a:lnTo>
                    <a:pt x="74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366"/>
            <p:cNvSpPr/>
            <p:nvPr/>
          </p:nvSpPr>
          <p:spPr>
            <a:xfrm>
              <a:off x="3545350" y="297957"/>
              <a:ext cx="443125" cy="466025"/>
            </a:xfrm>
            <a:custGeom>
              <a:rect b="b" l="l" r="r" t="t"/>
              <a:pathLst>
                <a:path extrusionOk="0" h="18641" w="17725">
                  <a:moveTo>
                    <a:pt x="17724" y="1"/>
                  </a:moveTo>
                  <a:lnTo>
                    <a:pt x="4038" y="9907"/>
                  </a:lnTo>
                  <a:lnTo>
                    <a:pt x="0" y="18640"/>
                  </a:lnTo>
                  <a:lnTo>
                    <a:pt x="17287" y="2189"/>
                  </a:lnTo>
                  <a:lnTo>
                    <a:pt x="177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366"/>
            <p:cNvSpPr/>
            <p:nvPr/>
          </p:nvSpPr>
          <p:spPr>
            <a:xfrm>
              <a:off x="3415550" y="4380457"/>
              <a:ext cx="372500" cy="459050"/>
            </a:xfrm>
            <a:custGeom>
              <a:rect b="b" l="l" r="r" t="t"/>
              <a:pathLst>
                <a:path extrusionOk="0" h="18362" w="14900">
                  <a:moveTo>
                    <a:pt x="1910" y="0"/>
                  </a:moveTo>
                  <a:lnTo>
                    <a:pt x="0" y="756"/>
                  </a:lnTo>
                  <a:lnTo>
                    <a:pt x="14900" y="18361"/>
                  </a:lnTo>
                  <a:lnTo>
                    <a:pt x="13627" y="12354"/>
                  </a:lnTo>
                  <a:lnTo>
                    <a:pt x="19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366"/>
            <p:cNvSpPr/>
            <p:nvPr/>
          </p:nvSpPr>
          <p:spPr>
            <a:xfrm>
              <a:off x="3270825" y="1244857"/>
              <a:ext cx="318300" cy="482925"/>
            </a:xfrm>
            <a:custGeom>
              <a:rect b="b" l="l" r="r" t="t"/>
              <a:pathLst>
                <a:path extrusionOk="0" h="19317" w="12732">
                  <a:moveTo>
                    <a:pt x="1711" y="0"/>
                  </a:moveTo>
                  <a:lnTo>
                    <a:pt x="0" y="2010"/>
                  </a:lnTo>
                  <a:lnTo>
                    <a:pt x="12732" y="19316"/>
                  </a:lnTo>
                  <a:lnTo>
                    <a:pt x="11797" y="9231"/>
                  </a:lnTo>
                  <a:lnTo>
                    <a:pt x="17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366"/>
            <p:cNvSpPr/>
            <p:nvPr/>
          </p:nvSpPr>
          <p:spPr>
            <a:xfrm>
              <a:off x="3791500" y="2747257"/>
              <a:ext cx="218350" cy="469000"/>
            </a:xfrm>
            <a:custGeom>
              <a:rect b="b" l="l" r="r" t="t"/>
              <a:pathLst>
                <a:path extrusionOk="0" h="18760" w="8734">
                  <a:moveTo>
                    <a:pt x="8734" y="0"/>
                  </a:moveTo>
                  <a:lnTo>
                    <a:pt x="2706" y="13985"/>
                  </a:lnTo>
                  <a:lnTo>
                    <a:pt x="2169" y="13169"/>
                  </a:lnTo>
                  <a:lnTo>
                    <a:pt x="1" y="18043"/>
                  </a:lnTo>
                  <a:lnTo>
                    <a:pt x="2070" y="18759"/>
                  </a:lnTo>
                  <a:lnTo>
                    <a:pt x="87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366"/>
            <p:cNvSpPr/>
            <p:nvPr/>
          </p:nvSpPr>
          <p:spPr>
            <a:xfrm>
              <a:off x="3270825" y="1295082"/>
              <a:ext cx="299400" cy="367550"/>
            </a:xfrm>
            <a:custGeom>
              <a:rect b="b" l="l" r="r" t="t"/>
              <a:pathLst>
                <a:path extrusionOk="0" h="14702" w="11976">
                  <a:moveTo>
                    <a:pt x="0" y="1"/>
                  </a:moveTo>
                  <a:lnTo>
                    <a:pt x="10802" y="14701"/>
                  </a:lnTo>
                  <a:lnTo>
                    <a:pt x="9569" y="12195"/>
                  </a:lnTo>
                  <a:lnTo>
                    <a:pt x="11976" y="1241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366"/>
            <p:cNvSpPr/>
            <p:nvPr/>
          </p:nvSpPr>
          <p:spPr>
            <a:xfrm>
              <a:off x="2521375" y="-177968"/>
              <a:ext cx="786775" cy="5339725"/>
            </a:xfrm>
            <a:custGeom>
              <a:rect b="b" l="l" r="r" t="t"/>
              <a:pathLst>
                <a:path extrusionOk="0" h="213589" w="31471">
                  <a:moveTo>
                    <a:pt x="26597" y="0"/>
                  </a:moveTo>
                  <a:lnTo>
                    <a:pt x="0" y="213589"/>
                  </a:lnTo>
                  <a:lnTo>
                    <a:pt x="9330" y="213589"/>
                  </a:lnTo>
                  <a:lnTo>
                    <a:pt x="314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366"/>
            <p:cNvSpPr/>
            <p:nvPr/>
          </p:nvSpPr>
          <p:spPr>
            <a:xfrm>
              <a:off x="3116650" y="670957"/>
              <a:ext cx="369525" cy="665425"/>
            </a:xfrm>
            <a:custGeom>
              <a:rect b="b" l="l" r="r" t="t"/>
              <a:pathLst>
                <a:path extrusionOk="0" h="26617" w="14781">
                  <a:moveTo>
                    <a:pt x="14781" y="0"/>
                  </a:moveTo>
                  <a:lnTo>
                    <a:pt x="11857" y="338"/>
                  </a:lnTo>
                  <a:lnTo>
                    <a:pt x="717" y="16153"/>
                  </a:lnTo>
                  <a:lnTo>
                    <a:pt x="1" y="26617"/>
                  </a:lnTo>
                  <a:lnTo>
                    <a:pt x="147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366"/>
            <p:cNvSpPr/>
            <p:nvPr/>
          </p:nvSpPr>
          <p:spPr>
            <a:xfrm>
              <a:off x="2767050" y="3897057"/>
              <a:ext cx="283475" cy="777325"/>
            </a:xfrm>
            <a:custGeom>
              <a:rect b="b" l="l" r="r" t="t"/>
              <a:pathLst>
                <a:path extrusionOk="0" h="31093" w="11339">
                  <a:moveTo>
                    <a:pt x="11339" y="0"/>
                  </a:moveTo>
                  <a:lnTo>
                    <a:pt x="8474" y="736"/>
                  </a:lnTo>
                  <a:lnTo>
                    <a:pt x="0" y="20629"/>
                  </a:lnTo>
                  <a:lnTo>
                    <a:pt x="796" y="31093"/>
                  </a:lnTo>
                  <a:lnTo>
                    <a:pt x="113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366"/>
            <p:cNvSpPr/>
            <p:nvPr/>
          </p:nvSpPr>
          <p:spPr>
            <a:xfrm>
              <a:off x="2911750" y="195007"/>
              <a:ext cx="215875" cy="490900"/>
            </a:xfrm>
            <a:custGeom>
              <a:rect b="b" l="l" r="r" t="t"/>
              <a:pathLst>
                <a:path extrusionOk="0" h="19636" w="8635">
                  <a:moveTo>
                    <a:pt x="1572" y="1"/>
                  </a:moveTo>
                  <a:lnTo>
                    <a:pt x="1" y="538"/>
                  </a:lnTo>
                  <a:lnTo>
                    <a:pt x="8634" y="19635"/>
                  </a:lnTo>
                  <a:lnTo>
                    <a:pt x="8594" y="13548"/>
                  </a:lnTo>
                  <a:lnTo>
                    <a:pt x="15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366"/>
            <p:cNvSpPr/>
            <p:nvPr/>
          </p:nvSpPr>
          <p:spPr>
            <a:xfrm>
              <a:off x="2916725" y="328807"/>
              <a:ext cx="158175" cy="189500"/>
            </a:xfrm>
            <a:custGeom>
              <a:rect b="b" l="l" r="r" t="t"/>
              <a:pathLst>
                <a:path extrusionOk="0" h="7580" w="6327">
                  <a:moveTo>
                    <a:pt x="200" y="0"/>
                  </a:moveTo>
                  <a:lnTo>
                    <a:pt x="1" y="1253"/>
                  </a:lnTo>
                  <a:lnTo>
                    <a:pt x="6327" y="7579"/>
                  </a:lnTo>
                  <a:lnTo>
                    <a:pt x="4536" y="2785"/>
                  </a:lnTo>
                  <a:lnTo>
                    <a:pt x="2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366"/>
          <p:cNvGrpSpPr/>
          <p:nvPr/>
        </p:nvGrpSpPr>
        <p:grpSpPr>
          <a:xfrm>
            <a:off x="300250" y="122282"/>
            <a:ext cx="782800" cy="2479650"/>
            <a:chOff x="2533800" y="144782"/>
            <a:chExt cx="782800" cy="2479650"/>
          </a:xfrm>
        </p:grpSpPr>
        <p:sp>
          <p:nvSpPr>
            <p:cNvPr id="9911" name="Google Shape;9911;p366"/>
            <p:cNvSpPr/>
            <p:nvPr/>
          </p:nvSpPr>
          <p:spPr>
            <a:xfrm>
              <a:off x="2533800" y="144782"/>
              <a:ext cx="266075" cy="109450"/>
            </a:xfrm>
            <a:custGeom>
              <a:rect b="b" l="l" r="r" t="t"/>
              <a:pathLst>
                <a:path extrusionOk="0" h="4378" w="10643">
                  <a:moveTo>
                    <a:pt x="0" y="1"/>
                  </a:moveTo>
                  <a:lnTo>
                    <a:pt x="4834" y="4377"/>
                  </a:lnTo>
                  <a:lnTo>
                    <a:pt x="10643" y="339"/>
                  </a:lnTo>
                  <a:cubicBezTo>
                    <a:pt x="10596" y="338"/>
                    <a:pt x="10549" y="337"/>
                    <a:pt x="10502" y="337"/>
                  </a:cubicBezTo>
                  <a:cubicBezTo>
                    <a:pt x="6830" y="337"/>
                    <a:pt x="5511" y="3402"/>
                    <a:pt x="5511" y="3402"/>
                  </a:cubicBezTo>
                  <a:cubicBezTo>
                    <a:pt x="4158" y="160"/>
                    <a:pt x="1"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366"/>
            <p:cNvSpPr/>
            <p:nvPr/>
          </p:nvSpPr>
          <p:spPr>
            <a:xfrm>
              <a:off x="2789425" y="2619982"/>
              <a:ext cx="118875" cy="4450"/>
            </a:xfrm>
            <a:custGeom>
              <a:rect b="b" l="l" r="r" t="t"/>
              <a:pathLst>
                <a:path extrusionOk="0" h="178" w="4755">
                  <a:moveTo>
                    <a:pt x="2922" y="0"/>
                  </a:moveTo>
                  <a:cubicBezTo>
                    <a:pt x="2089" y="0"/>
                    <a:pt x="1057" y="35"/>
                    <a:pt x="0" y="178"/>
                  </a:cubicBezTo>
                  <a:lnTo>
                    <a:pt x="4462" y="29"/>
                  </a:lnTo>
                  <a:lnTo>
                    <a:pt x="4462" y="29"/>
                  </a:lnTo>
                  <a:cubicBezTo>
                    <a:pt x="4505" y="29"/>
                    <a:pt x="4544" y="30"/>
                    <a:pt x="4579" y="30"/>
                  </a:cubicBezTo>
                  <a:cubicBezTo>
                    <a:pt x="4671" y="30"/>
                    <a:pt x="4731" y="27"/>
                    <a:pt x="4755" y="19"/>
                  </a:cubicBezTo>
                  <a:lnTo>
                    <a:pt x="4755" y="19"/>
                  </a:lnTo>
                  <a:lnTo>
                    <a:pt x="4462" y="29"/>
                  </a:lnTo>
                  <a:lnTo>
                    <a:pt x="4462" y="29"/>
                  </a:lnTo>
                  <a:cubicBezTo>
                    <a:pt x="4145" y="23"/>
                    <a:pt x="3600" y="0"/>
                    <a:pt x="2922" y="0"/>
                  </a:cubicBezTo>
                  <a:close/>
                </a:path>
              </a:pathLst>
            </a:custGeom>
            <a:solidFill>
              <a:srgbClr val="FF79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366"/>
            <p:cNvSpPr/>
            <p:nvPr/>
          </p:nvSpPr>
          <p:spPr>
            <a:xfrm>
              <a:off x="2625300" y="690682"/>
              <a:ext cx="691300" cy="713250"/>
            </a:xfrm>
            <a:custGeom>
              <a:rect b="b" l="l" r="r" t="t"/>
              <a:pathLst>
                <a:path extrusionOk="0" h="28530" w="27652">
                  <a:moveTo>
                    <a:pt x="14476" y="1"/>
                  </a:moveTo>
                  <a:cubicBezTo>
                    <a:pt x="14383" y="1"/>
                    <a:pt x="14292" y="10"/>
                    <a:pt x="14204" y="27"/>
                  </a:cubicBezTo>
                  <a:cubicBezTo>
                    <a:pt x="11956" y="465"/>
                    <a:pt x="10564" y="1777"/>
                    <a:pt x="10564" y="1777"/>
                  </a:cubicBezTo>
                  <a:cubicBezTo>
                    <a:pt x="10300" y="1725"/>
                    <a:pt x="10001" y="1702"/>
                    <a:pt x="9684" y="1702"/>
                  </a:cubicBezTo>
                  <a:cubicBezTo>
                    <a:pt x="7969" y="1702"/>
                    <a:pt x="5730" y="2354"/>
                    <a:pt x="5730" y="2354"/>
                  </a:cubicBezTo>
                  <a:cubicBezTo>
                    <a:pt x="5730" y="2354"/>
                    <a:pt x="5014" y="1564"/>
                    <a:pt x="3787" y="1564"/>
                  </a:cubicBezTo>
                  <a:cubicBezTo>
                    <a:pt x="3339" y="1564"/>
                    <a:pt x="2823" y="1669"/>
                    <a:pt x="2249" y="1956"/>
                  </a:cubicBezTo>
                  <a:cubicBezTo>
                    <a:pt x="80" y="3031"/>
                    <a:pt x="1393" y="6174"/>
                    <a:pt x="1910" y="7049"/>
                  </a:cubicBezTo>
                  <a:cubicBezTo>
                    <a:pt x="2447" y="7904"/>
                    <a:pt x="3601" y="8064"/>
                    <a:pt x="3601" y="8064"/>
                  </a:cubicBezTo>
                  <a:lnTo>
                    <a:pt x="3860" y="9814"/>
                  </a:lnTo>
                  <a:cubicBezTo>
                    <a:pt x="3860" y="9814"/>
                    <a:pt x="3522" y="11127"/>
                    <a:pt x="3183" y="12420"/>
                  </a:cubicBezTo>
                  <a:cubicBezTo>
                    <a:pt x="2825" y="13713"/>
                    <a:pt x="2527" y="13832"/>
                    <a:pt x="1274" y="16478"/>
                  </a:cubicBezTo>
                  <a:cubicBezTo>
                    <a:pt x="1" y="19144"/>
                    <a:pt x="1135" y="23978"/>
                    <a:pt x="4954" y="26604"/>
                  </a:cubicBezTo>
                  <a:cubicBezTo>
                    <a:pt x="6781" y="27863"/>
                    <a:pt x="8650" y="28189"/>
                    <a:pt x="10093" y="28189"/>
                  </a:cubicBezTo>
                  <a:cubicBezTo>
                    <a:pt x="11636" y="28189"/>
                    <a:pt x="12692" y="27817"/>
                    <a:pt x="12692" y="27817"/>
                  </a:cubicBezTo>
                  <a:cubicBezTo>
                    <a:pt x="13448" y="28251"/>
                    <a:pt x="14520" y="28530"/>
                    <a:pt x="15644" y="28530"/>
                  </a:cubicBezTo>
                  <a:cubicBezTo>
                    <a:pt x="16325" y="28530"/>
                    <a:pt x="17025" y="28428"/>
                    <a:pt x="17685" y="28195"/>
                  </a:cubicBezTo>
                  <a:cubicBezTo>
                    <a:pt x="19416" y="27558"/>
                    <a:pt x="19694" y="24654"/>
                    <a:pt x="19794" y="24574"/>
                  </a:cubicBezTo>
                  <a:cubicBezTo>
                    <a:pt x="19893" y="24515"/>
                    <a:pt x="20550" y="23719"/>
                    <a:pt x="20868" y="23580"/>
                  </a:cubicBezTo>
                  <a:cubicBezTo>
                    <a:pt x="21186" y="23441"/>
                    <a:pt x="22300" y="23122"/>
                    <a:pt x="22042" y="22545"/>
                  </a:cubicBezTo>
                  <a:cubicBezTo>
                    <a:pt x="21957" y="22369"/>
                    <a:pt x="21798" y="22308"/>
                    <a:pt x="21612" y="22308"/>
                  </a:cubicBezTo>
                  <a:cubicBezTo>
                    <a:pt x="21191" y="22308"/>
                    <a:pt x="20634" y="22625"/>
                    <a:pt x="20510" y="22625"/>
                  </a:cubicBezTo>
                  <a:cubicBezTo>
                    <a:pt x="20351" y="22625"/>
                    <a:pt x="21067" y="21969"/>
                    <a:pt x="21266" y="21849"/>
                  </a:cubicBezTo>
                  <a:cubicBezTo>
                    <a:pt x="21465" y="21730"/>
                    <a:pt x="22261" y="21571"/>
                    <a:pt x="22062" y="21093"/>
                  </a:cubicBezTo>
                  <a:cubicBezTo>
                    <a:pt x="21960" y="20859"/>
                    <a:pt x="21687" y="20802"/>
                    <a:pt x="21444" y="20802"/>
                  </a:cubicBezTo>
                  <a:cubicBezTo>
                    <a:pt x="21212" y="20802"/>
                    <a:pt x="21007" y="20855"/>
                    <a:pt x="21007" y="20855"/>
                  </a:cubicBezTo>
                  <a:cubicBezTo>
                    <a:pt x="21007" y="20855"/>
                    <a:pt x="20885" y="20719"/>
                    <a:pt x="20629" y="20719"/>
                  </a:cubicBezTo>
                  <a:cubicBezTo>
                    <a:pt x="20560" y="20719"/>
                    <a:pt x="20480" y="20730"/>
                    <a:pt x="20391" y="20755"/>
                  </a:cubicBezTo>
                  <a:cubicBezTo>
                    <a:pt x="19973" y="20855"/>
                    <a:pt x="18779" y="22187"/>
                    <a:pt x="18779" y="22187"/>
                  </a:cubicBezTo>
                  <a:lnTo>
                    <a:pt x="18899" y="21053"/>
                  </a:lnTo>
                  <a:cubicBezTo>
                    <a:pt x="18004" y="17970"/>
                    <a:pt x="15994" y="17214"/>
                    <a:pt x="15994" y="17214"/>
                  </a:cubicBezTo>
                  <a:cubicBezTo>
                    <a:pt x="17884" y="17075"/>
                    <a:pt x="19018" y="16379"/>
                    <a:pt x="20291" y="15125"/>
                  </a:cubicBezTo>
                  <a:cubicBezTo>
                    <a:pt x="21544" y="13892"/>
                    <a:pt x="23951" y="12321"/>
                    <a:pt x="24827" y="12042"/>
                  </a:cubicBezTo>
                  <a:cubicBezTo>
                    <a:pt x="25682" y="11803"/>
                    <a:pt x="26756" y="11744"/>
                    <a:pt x="26975" y="11485"/>
                  </a:cubicBezTo>
                  <a:cubicBezTo>
                    <a:pt x="27214" y="11207"/>
                    <a:pt x="26060" y="10789"/>
                    <a:pt x="26060" y="10789"/>
                  </a:cubicBezTo>
                  <a:cubicBezTo>
                    <a:pt x="26060" y="10789"/>
                    <a:pt x="26140" y="10729"/>
                    <a:pt x="26816" y="10650"/>
                  </a:cubicBezTo>
                  <a:cubicBezTo>
                    <a:pt x="27472" y="10590"/>
                    <a:pt x="27651" y="10232"/>
                    <a:pt x="27472" y="9953"/>
                  </a:cubicBezTo>
                  <a:cubicBezTo>
                    <a:pt x="27390" y="9799"/>
                    <a:pt x="26834" y="9762"/>
                    <a:pt x="26317" y="9762"/>
                  </a:cubicBezTo>
                  <a:cubicBezTo>
                    <a:pt x="25833" y="9762"/>
                    <a:pt x="25384" y="9794"/>
                    <a:pt x="25384" y="9794"/>
                  </a:cubicBezTo>
                  <a:cubicBezTo>
                    <a:pt x="25233" y="9343"/>
                    <a:pt x="24786" y="9248"/>
                    <a:pt x="24439" y="9248"/>
                  </a:cubicBezTo>
                  <a:cubicBezTo>
                    <a:pt x="24189" y="9248"/>
                    <a:pt x="23991" y="9297"/>
                    <a:pt x="23991" y="9297"/>
                  </a:cubicBezTo>
                  <a:cubicBezTo>
                    <a:pt x="23991" y="9297"/>
                    <a:pt x="23693" y="9058"/>
                    <a:pt x="23275" y="9018"/>
                  </a:cubicBezTo>
                  <a:cubicBezTo>
                    <a:pt x="23268" y="9018"/>
                    <a:pt x="23261" y="9018"/>
                    <a:pt x="23254" y="9018"/>
                  </a:cubicBezTo>
                  <a:cubicBezTo>
                    <a:pt x="22800" y="9018"/>
                    <a:pt x="21603" y="9635"/>
                    <a:pt x="21505" y="9655"/>
                  </a:cubicBezTo>
                  <a:cubicBezTo>
                    <a:pt x="21501" y="9656"/>
                    <a:pt x="21498" y="9657"/>
                    <a:pt x="21494" y="9657"/>
                  </a:cubicBezTo>
                  <a:cubicBezTo>
                    <a:pt x="21381" y="9657"/>
                    <a:pt x="20928" y="9201"/>
                    <a:pt x="20443" y="9201"/>
                  </a:cubicBezTo>
                  <a:cubicBezTo>
                    <a:pt x="20393" y="9201"/>
                    <a:pt x="20342" y="9206"/>
                    <a:pt x="20291" y="9217"/>
                  </a:cubicBezTo>
                  <a:cubicBezTo>
                    <a:pt x="19734" y="9337"/>
                    <a:pt x="20232" y="10132"/>
                    <a:pt x="20271" y="10411"/>
                  </a:cubicBezTo>
                  <a:cubicBezTo>
                    <a:pt x="20291" y="10689"/>
                    <a:pt x="19973" y="10650"/>
                    <a:pt x="19018" y="10908"/>
                  </a:cubicBezTo>
                  <a:cubicBezTo>
                    <a:pt x="18083" y="11127"/>
                    <a:pt x="15079" y="11903"/>
                    <a:pt x="15079" y="11903"/>
                  </a:cubicBezTo>
                  <a:lnTo>
                    <a:pt x="14224" y="10252"/>
                  </a:lnTo>
                  <a:cubicBezTo>
                    <a:pt x="15020" y="9217"/>
                    <a:pt x="14980" y="7566"/>
                    <a:pt x="14980" y="7566"/>
                  </a:cubicBezTo>
                  <a:lnTo>
                    <a:pt x="14980" y="7566"/>
                  </a:lnTo>
                  <a:cubicBezTo>
                    <a:pt x="15007" y="7567"/>
                    <a:pt x="15034" y="7568"/>
                    <a:pt x="15061" y="7568"/>
                  </a:cubicBezTo>
                  <a:cubicBezTo>
                    <a:pt x="17180" y="7568"/>
                    <a:pt x="17658" y="4480"/>
                    <a:pt x="17108" y="2653"/>
                  </a:cubicBezTo>
                  <a:cubicBezTo>
                    <a:pt x="16636" y="945"/>
                    <a:pt x="15451" y="1"/>
                    <a:pt x="144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366"/>
            <p:cNvSpPr/>
            <p:nvPr/>
          </p:nvSpPr>
          <p:spPr>
            <a:xfrm>
              <a:off x="2951050" y="730382"/>
              <a:ext cx="62175" cy="69400"/>
            </a:xfrm>
            <a:custGeom>
              <a:rect b="b" l="l" r="r" t="t"/>
              <a:pathLst>
                <a:path extrusionOk="0" h="2776" w="2487">
                  <a:moveTo>
                    <a:pt x="2475" y="156"/>
                  </a:moveTo>
                  <a:cubicBezTo>
                    <a:pt x="2473" y="156"/>
                    <a:pt x="2471" y="159"/>
                    <a:pt x="2470" y="163"/>
                  </a:cubicBezTo>
                  <a:lnTo>
                    <a:pt x="2470" y="163"/>
                  </a:lnTo>
                  <a:cubicBezTo>
                    <a:pt x="2476" y="165"/>
                    <a:pt x="2481" y="167"/>
                    <a:pt x="2487" y="170"/>
                  </a:cubicBezTo>
                  <a:cubicBezTo>
                    <a:pt x="2482" y="160"/>
                    <a:pt x="2478" y="156"/>
                    <a:pt x="2475" y="156"/>
                  </a:cubicBezTo>
                  <a:close/>
                  <a:moveTo>
                    <a:pt x="1636" y="1"/>
                  </a:moveTo>
                  <a:cubicBezTo>
                    <a:pt x="1161" y="1"/>
                    <a:pt x="702" y="168"/>
                    <a:pt x="418" y="587"/>
                  </a:cubicBezTo>
                  <a:cubicBezTo>
                    <a:pt x="100" y="1065"/>
                    <a:pt x="20" y="1661"/>
                    <a:pt x="0" y="2199"/>
                  </a:cubicBezTo>
                  <a:lnTo>
                    <a:pt x="0" y="2775"/>
                  </a:lnTo>
                  <a:lnTo>
                    <a:pt x="20" y="2775"/>
                  </a:lnTo>
                  <a:cubicBezTo>
                    <a:pt x="330" y="1334"/>
                    <a:pt x="473" y="160"/>
                    <a:pt x="2015" y="160"/>
                  </a:cubicBezTo>
                  <a:cubicBezTo>
                    <a:pt x="2154" y="160"/>
                    <a:pt x="2304" y="170"/>
                    <a:pt x="2467" y="189"/>
                  </a:cubicBezTo>
                  <a:cubicBezTo>
                    <a:pt x="2467" y="189"/>
                    <a:pt x="2467" y="173"/>
                    <a:pt x="2470" y="163"/>
                  </a:cubicBezTo>
                  <a:lnTo>
                    <a:pt x="2470" y="163"/>
                  </a:lnTo>
                  <a:cubicBezTo>
                    <a:pt x="2210" y="61"/>
                    <a:pt x="1920" y="1"/>
                    <a:pt x="16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366"/>
            <p:cNvSpPr/>
            <p:nvPr/>
          </p:nvSpPr>
          <p:spPr>
            <a:xfrm>
              <a:off x="2682500" y="760232"/>
              <a:ext cx="44775" cy="62425"/>
            </a:xfrm>
            <a:custGeom>
              <a:rect b="b" l="l" r="r" t="t"/>
              <a:pathLst>
                <a:path extrusionOk="0" h="2497" w="1791">
                  <a:moveTo>
                    <a:pt x="207" y="0"/>
                  </a:moveTo>
                  <a:cubicBezTo>
                    <a:pt x="140" y="0"/>
                    <a:pt x="71" y="3"/>
                    <a:pt x="0" y="10"/>
                  </a:cubicBezTo>
                  <a:lnTo>
                    <a:pt x="0" y="50"/>
                  </a:lnTo>
                  <a:cubicBezTo>
                    <a:pt x="1472" y="249"/>
                    <a:pt x="1612" y="1263"/>
                    <a:pt x="1691" y="2497"/>
                  </a:cubicBezTo>
                  <a:cubicBezTo>
                    <a:pt x="1771" y="2198"/>
                    <a:pt x="1791" y="1900"/>
                    <a:pt x="1771" y="1601"/>
                  </a:cubicBezTo>
                  <a:cubicBezTo>
                    <a:pt x="1752" y="636"/>
                    <a:pt x="1145" y="0"/>
                    <a:pt x="2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366"/>
            <p:cNvSpPr/>
            <p:nvPr/>
          </p:nvSpPr>
          <p:spPr>
            <a:xfrm>
              <a:off x="2901325" y="1097157"/>
              <a:ext cx="196450" cy="192475"/>
            </a:xfrm>
            <a:custGeom>
              <a:rect b="b" l="l" r="r" t="t"/>
              <a:pathLst>
                <a:path extrusionOk="0" h="7699" w="7858">
                  <a:moveTo>
                    <a:pt x="0" y="0"/>
                  </a:moveTo>
                  <a:cubicBezTo>
                    <a:pt x="0" y="0"/>
                    <a:pt x="617" y="1234"/>
                    <a:pt x="3243" y="1691"/>
                  </a:cubicBezTo>
                  <a:cubicBezTo>
                    <a:pt x="3243" y="1691"/>
                    <a:pt x="5789" y="5710"/>
                    <a:pt x="5331" y="7699"/>
                  </a:cubicBezTo>
                  <a:lnTo>
                    <a:pt x="7738" y="5908"/>
                  </a:lnTo>
                  <a:lnTo>
                    <a:pt x="7858" y="4775"/>
                  </a:lnTo>
                  <a:cubicBezTo>
                    <a:pt x="7082" y="2109"/>
                    <a:pt x="5471" y="1194"/>
                    <a:pt x="5053" y="955"/>
                  </a:cubicBezTo>
                  <a:lnTo>
                    <a:pt x="4953" y="915"/>
                  </a:lnTo>
                  <a:cubicBezTo>
                    <a:pt x="4953" y="915"/>
                    <a:pt x="1651" y="7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366"/>
            <p:cNvSpPr/>
            <p:nvPr/>
          </p:nvSpPr>
          <p:spPr>
            <a:xfrm>
              <a:off x="2969950" y="773907"/>
              <a:ext cx="92900" cy="173075"/>
            </a:xfrm>
            <a:custGeom>
              <a:rect b="b" l="l" r="r" t="t"/>
              <a:pathLst>
                <a:path extrusionOk="0" h="6923" w="3716">
                  <a:moveTo>
                    <a:pt x="3442" y="0"/>
                  </a:moveTo>
                  <a:cubicBezTo>
                    <a:pt x="3442" y="1604"/>
                    <a:pt x="2807" y="3344"/>
                    <a:pt x="1196" y="3344"/>
                  </a:cubicBezTo>
                  <a:cubicBezTo>
                    <a:pt x="1169" y="3344"/>
                    <a:pt x="1142" y="3343"/>
                    <a:pt x="1114" y="3342"/>
                  </a:cubicBezTo>
                  <a:cubicBezTo>
                    <a:pt x="1114" y="3342"/>
                    <a:pt x="796" y="5371"/>
                    <a:pt x="0" y="6425"/>
                  </a:cubicBezTo>
                  <a:lnTo>
                    <a:pt x="418" y="6923"/>
                  </a:lnTo>
                  <a:cubicBezTo>
                    <a:pt x="1313" y="5669"/>
                    <a:pt x="1154" y="4237"/>
                    <a:pt x="1154" y="4237"/>
                  </a:cubicBezTo>
                  <a:lnTo>
                    <a:pt x="1154" y="4237"/>
                  </a:lnTo>
                  <a:cubicBezTo>
                    <a:pt x="1185" y="4238"/>
                    <a:pt x="1215" y="4239"/>
                    <a:pt x="1245" y="4239"/>
                  </a:cubicBezTo>
                  <a:cubicBezTo>
                    <a:pt x="3123" y="4239"/>
                    <a:pt x="3716" y="1821"/>
                    <a:pt x="3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366"/>
            <p:cNvSpPr/>
            <p:nvPr/>
          </p:nvSpPr>
          <p:spPr>
            <a:xfrm>
              <a:off x="2650175" y="789307"/>
              <a:ext cx="65175" cy="102975"/>
            </a:xfrm>
            <a:custGeom>
              <a:rect b="b" l="l" r="r" t="t"/>
              <a:pathLst>
                <a:path extrusionOk="0" h="4119" w="2607">
                  <a:moveTo>
                    <a:pt x="60" y="1"/>
                  </a:moveTo>
                  <a:cubicBezTo>
                    <a:pt x="0" y="1234"/>
                    <a:pt x="597" y="2607"/>
                    <a:pt x="915" y="3104"/>
                  </a:cubicBezTo>
                  <a:cubicBezTo>
                    <a:pt x="1433" y="3959"/>
                    <a:pt x="2606" y="4119"/>
                    <a:pt x="2606" y="4119"/>
                  </a:cubicBezTo>
                  <a:lnTo>
                    <a:pt x="2566" y="3243"/>
                  </a:lnTo>
                  <a:cubicBezTo>
                    <a:pt x="2566" y="3243"/>
                    <a:pt x="1393" y="3084"/>
                    <a:pt x="876" y="2229"/>
                  </a:cubicBezTo>
                  <a:cubicBezTo>
                    <a:pt x="617" y="1831"/>
                    <a:pt x="199" y="936"/>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366"/>
            <p:cNvSpPr/>
            <p:nvPr/>
          </p:nvSpPr>
          <p:spPr>
            <a:xfrm>
              <a:off x="2645200" y="1163307"/>
              <a:ext cx="537625" cy="238925"/>
            </a:xfrm>
            <a:custGeom>
              <a:rect b="b" l="l" r="r" t="t"/>
              <a:pathLst>
                <a:path extrusionOk="0" h="9557" w="21505">
                  <a:moveTo>
                    <a:pt x="0" y="0"/>
                  </a:moveTo>
                  <a:cubicBezTo>
                    <a:pt x="20" y="2586"/>
                    <a:pt x="1373" y="5729"/>
                    <a:pt x="4178" y="7639"/>
                  </a:cubicBezTo>
                  <a:cubicBezTo>
                    <a:pt x="6014" y="8899"/>
                    <a:pt x="7884" y="9224"/>
                    <a:pt x="9325" y="9224"/>
                  </a:cubicBezTo>
                  <a:cubicBezTo>
                    <a:pt x="10865" y="9224"/>
                    <a:pt x="11916" y="8852"/>
                    <a:pt x="11916" y="8852"/>
                  </a:cubicBezTo>
                  <a:cubicBezTo>
                    <a:pt x="12670" y="9285"/>
                    <a:pt x="13748" y="9557"/>
                    <a:pt x="14871" y="9557"/>
                  </a:cubicBezTo>
                  <a:cubicBezTo>
                    <a:pt x="15554" y="9557"/>
                    <a:pt x="16254" y="9456"/>
                    <a:pt x="16909" y="9230"/>
                  </a:cubicBezTo>
                  <a:cubicBezTo>
                    <a:pt x="18660" y="8614"/>
                    <a:pt x="18918" y="5709"/>
                    <a:pt x="19018" y="5630"/>
                  </a:cubicBezTo>
                  <a:cubicBezTo>
                    <a:pt x="19117" y="5550"/>
                    <a:pt x="19794" y="4754"/>
                    <a:pt x="20092" y="4635"/>
                  </a:cubicBezTo>
                  <a:cubicBezTo>
                    <a:pt x="20410" y="4516"/>
                    <a:pt x="21504" y="4158"/>
                    <a:pt x="21266" y="3581"/>
                  </a:cubicBezTo>
                  <a:cubicBezTo>
                    <a:pt x="21166" y="3442"/>
                    <a:pt x="21047" y="3382"/>
                    <a:pt x="20888" y="3362"/>
                  </a:cubicBezTo>
                  <a:cubicBezTo>
                    <a:pt x="20589" y="3561"/>
                    <a:pt x="20191" y="3680"/>
                    <a:pt x="20012" y="3760"/>
                  </a:cubicBezTo>
                  <a:cubicBezTo>
                    <a:pt x="19694" y="3879"/>
                    <a:pt x="19058" y="4675"/>
                    <a:pt x="18958" y="4754"/>
                  </a:cubicBezTo>
                  <a:cubicBezTo>
                    <a:pt x="18859" y="4834"/>
                    <a:pt x="18580" y="7738"/>
                    <a:pt x="16830" y="8355"/>
                  </a:cubicBezTo>
                  <a:cubicBezTo>
                    <a:pt x="16383" y="8519"/>
                    <a:pt x="15906" y="8588"/>
                    <a:pt x="15421" y="8588"/>
                  </a:cubicBezTo>
                  <a:cubicBezTo>
                    <a:pt x="14025" y="8588"/>
                    <a:pt x="12573" y="8016"/>
                    <a:pt x="11657" y="7500"/>
                  </a:cubicBezTo>
                  <a:cubicBezTo>
                    <a:pt x="11657" y="7500"/>
                    <a:pt x="10781" y="7830"/>
                    <a:pt x="9427" y="7830"/>
                  </a:cubicBezTo>
                  <a:cubicBezTo>
                    <a:pt x="8083" y="7830"/>
                    <a:pt x="6269" y="7505"/>
                    <a:pt x="4377" y="6207"/>
                  </a:cubicBezTo>
                  <a:cubicBezTo>
                    <a:pt x="1890" y="4476"/>
                    <a:pt x="279" y="238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366"/>
            <p:cNvSpPr/>
            <p:nvPr/>
          </p:nvSpPr>
          <p:spPr>
            <a:xfrm>
              <a:off x="2895300" y="971282"/>
              <a:ext cx="406800" cy="153025"/>
            </a:xfrm>
            <a:custGeom>
              <a:rect b="b" l="l" r="r" t="t"/>
              <a:pathLst>
                <a:path extrusionOk="0" h="6121" w="16272">
                  <a:moveTo>
                    <a:pt x="15043" y="0"/>
                  </a:moveTo>
                  <a:cubicBezTo>
                    <a:pt x="14725" y="0"/>
                    <a:pt x="14419" y="27"/>
                    <a:pt x="14246" y="82"/>
                  </a:cubicBezTo>
                  <a:cubicBezTo>
                    <a:pt x="13370" y="361"/>
                    <a:pt x="10685" y="1773"/>
                    <a:pt x="9412" y="3006"/>
                  </a:cubicBezTo>
                  <a:cubicBezTo>
                    <a:pt x="8158" y="4260"/>
                    <a:pt x="6686" y="4856"/>
                    <a:pt x="4777" y="4996"/>
                  </a:cubicBezTo>
                  <a:cubicBezTo>
                    <a:pt x="4777" y="4996"/>
                    <a:pt x="2731" y="4814"/>
                    <a:pt x="1367" y="4814"/>
                  </a:cubicBezTo>
                  <a:cubicBezTo>
                    <a:pt x="566" y="4814"/>
                    <a:pt x="0" y="4876"/>
                    <a:pt x="221" y="5075"/>
                  </a:cubicBezTo>
                  <a:cubicBezTo>
                    <a:pt x="221" y="5075"/>
                    <a:pt x="2048" y="6120"/>
                    <a:pt x="4368" y="6120"/>
                  </a:cubicBezTo>
                  <a:cubicBezTo>
                    <a:pt x="5981" y="6120"/>
                    <a:pt x="7831" y="5615"/>
                    <a:pt x="9471" y="3901"/>
                  </a:cubicBezTo>
                  <a:cubicBezTo>
                    <a:pt x="10685" y="2648"/>
                    <a:pt x="13151" y="1097"/>
                    <a:pt x="13987" y="818"/>
                  </a:cubicBezTo>
                  <a:cubicBezTo>
                    <a:pt x="14862" y="559"/>
                    <a:pt x="15936" y="520"/>
                    <a:pt x="16155" y="261"/>
                  </a:cubicBezTo>
                  <a:cubicBezTo>
                    <a:pt x="16272" y="93"/>
                    <a:pt x="15637" y="0"/>
                    <a:pt x="15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366"/>
            <p:cNvSpPr/>
            <p:nvPr/>
          </p:nvSpPr>
          <p:spPr>
            <a:xfrm>
              <a:off x="3132575" y="1210032"/>
              <a:ext cx="46275" cy="23900"/>
            </a:xfrm>
            <a:custGeom>
              <a:rect b="b" l="l" r="r" t="t"/>
              <a:pathLst>
                <a:path extrusionOk="0" h="956" w="1851">
                  <a:moveTo>
                    <a:pt x="1313" y="1"/>
                  </a:moveTo>
                  <a:cubicBezTo>
                    <a:pt x="1154" y="81"/>
                    <a:pt x="995" y="120"/>
                    <a:pt x="915" y="180"/>
                  </a:cubicBezTo>
                  <a:cubicBezTo>
                    <a:pt x="716" y="299"/>
                    <a:pt x="0" y="956"/>
                    <a:pt x="179" y="956"/>
                  </a:cubicBezTo>
                  <a:cubicBezTo>
                    <a:pt x="315" y="956"/>
                    <a:pt x="860" y="637"/>
                    <a:pt x="1264" y="637"/>
                  </a:cubicBezTo>
                  <a:cubicBezTo>
                    <a:pt x="1394" y="637"/>
                    <a:pt x="1509" y="670"/>
                    <a:pt x="1592" y="757"/>
                  </a:cubicBezTo>
                  <a:cubicBezTo>
                    <a:pt x="1751" y="638"/>
                    <a:pt x="1850" y="498"/>
                    <a:pt x="1771" y="299"/>
                  </a:cubicBezTo>
                  <a:cubicBezTo>
                    <a:pt x="1691" y="100"/>
                    <a:pt x="1512" y="21"/>
                    <a:pt x="1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366"/>
            <p:cNvSpPr/>
            <p:nvPr/>
          </p:nvSpPr>
          <p:spPr>
            <a:xfrm>
              <a:off x="3170375" y="995207"/>
              <a:ext cx="50750" cy="19450"/>
            </a:xfrm>
            <a:custGeom>
              <a:rect b="b" l="l" r="r" t="t"/>
              <a:pathLst>
                <a:path extrusionOk="0" h="778" w="2030">
                  <a:moveTo>
                    <a:pt x="2029" y="0"/>
                  </a:moveTo>
                  <a:cubicBezTo>
                    <a:pt x="2029" y="0"/>
                    <a:pt x="577" y="279"/>
                    <a:pt x="0" y="319"/>
                  </a:cubicBezTo>
                  <a:cubicBezTo>
                    <a:pt x="0" y="319"/>
                    <a:pt x="364" y="778"/>
                    <a:pt x="740" y="778"/>
                  </a:cubicBezTo>
                  <a:cubicBezTo>
                    <a:pt x="785" y="778"/>
                    <a:pt x="830" y="771"/>
                    <a:pt x="875" y="756"/>
                  </a:cubicBezTo>
                  <a:cubicBezTo>
                    <a:pt x="1293" y="657"/>
                    <a:pt x="2029" y="0"/>
                    <a:pt x="2029" y="0"/>
                  </a:cubicBezTo>
                  <a:close/>
                </a:path>
              </a:pathLst>
            </a:custGeom>
            <a:solidFill>
              <a:srgbClr val="FF79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366"/>
            <p:cNvSpPr/>
            <p:nvPr/>
          </p:nvSpPr>
          <p:spPr>
            <a:xfrm>
              <a:off x="2721775" y="935532"/>
              <a:ext cx="200950" cy="62575"/>
            </a:xfrm>
            <a:custGeom>
              <a:rect b="b" l="l" r="r" t="t"/>
              <a:pathLst>
                <a:path extrusionOk="0" h="2503" w="8038">
                  <a:moveTo>
                    <a:pt x="1" y="0"/>
                  </a:moveTo>
                  <a:cubicBezTo>
                    <a:pt x="1" y="1"/>
                    <a:pt x="1344" y="2502"/>
                    <a:pt x="4491" y="2502"/>
                  </a:cubicBezTo>
                  <a:cubicBezTo>
                    <a:pt x="5488" y="2502"/>
                    <a:pt x="6665" y="2252"/>
                    <a:pt x="8037" y="1592"/>
                  </a:cubicBezTo>
                  <a:lnTo>
                    <a:pt x="8037" y="1592"/>
                  </a:lnTo>
                  <a:cubicBezTo>
                    <a:pt x="8037" y="1592"/>
                    <a:pt x="7007" y="1812"/>
                    <a:pt x="5607" y="1812"/>
                  </a:cubicBezTo>
                  <a:cubicBezTo>
                    <a:pt x="3888" y="1812"/>
                    <a:pt x="1612" y="148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366"/>
            <p:cNvSpPr/>
            <p:nvPr/>
          </p:nvSpPr>
          <p:spPr>
            <a:xfrm>
              <a:off x="2782450" y="812132"/>
              <a:ext cx="98000" cy="118075"/>
            </a:xfrm>
            <a:custGeom>
              <a:rect b="b" l="l" r="r" t="t"/>
              <a:pathLst>
                <a:path extrusionOk="0" h="4723" w="3920">
                  <a:moveTo>
                    <a:pt x="1683" y="1"/>
                  </a:moveTo>
                  <a:cubicBezTo>
                    <a:pt x="1027" y="1"/>
                    <a:pt x="324" y="400"/>
                    <a:pt x="160" y="1017"/>
                  </a:cubicBezTo>
                  <a:lnTo>
                    <a:pt x="160" y="1077"/>
                  </a:lnTo>
                  <a:cubicBezTo>
                    <a:pt x="1" y="1674"/>
                    <a:pt x="80" y="2390"/>
                    <a:pt x="100" y="2967"/>
                  </a:cubicBezTo>
                  <a:cubicBezTo>
                    <a:pt x="160" y="3365"/>
                    <a:pt x="160" y="4001"/>
                    <a:pt x="438" y="4359"/>
                  </a:cubicBezTo>
                  <a:cubicBezTo>
                    <a:pt x="629" y="4599"/>
                    <a:pt x="1099" y="4722"/>
                    <a:pt x="1631" y="4722"/>
                  </a:cubicBezTo>
                  <a:cubicBezTo>
                    <a:pt x="2377" y="4722"/>
                    <a:pt x="3246" y="4481"/>
                    <a:pt x="3641" y="3981"/>
                  </a:cubicBezTo>
                  <a:cubicBezTo>
                    <a:pt x="3920" y="3643"/>
                    <a:pt x="3343" y="918"/>
                    <a:pt x="2487" y="261"/>
                  </a:cubicBezTo>
                  <a:cubicBezTo>
                    <a:pt x="2265" y="82"/>
                    <a:pt x="1979" y="1"/>
                    <a:pt x="16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366"/>
            <p:cNvSpPr/>
            <p:nvPr/>
          </p:nvSpPr>
          <p:spPr>
            <a:xfrm>
              <a:off x="2784950" y="863907"/>
              <a:ext cx="93025" cy="66300"/>
            </a:xfrm>
            <a:custGeom>
              <a:rect b="b" l="l" r="r" t="t"/>
              <a:pathLst>
                <a:path extrusionOk="0" h="2652" w="3721">
                  <a:moveTo>
                    <a:pt x="3342" y="1"/>
                  </a:moveTo>
                  <a:cubicBezTo>
                    <a:pt x="2984" y="498"/>
                    <a:pt x="2268" y="896"/>
                    <a:pt x="1353" y="995"/>
                  </a:cubicBezTo>
                  <a:cubicBezTo>
                    <a:pt x="1224" y="1009"/>
                    <a:pt x="1105" y="1015"/>
                    <a:pt x="996" y="1015"/>
                  </a:cubicBezTo>
                  <a:cubicBezTo>
                    <a:pt x="467" y="1015"/>
                    <a:pt x="165" y="872"/>
                    <a:pt x="0" y="757"/>
                  </a:cubicBezTo>
                  <a:lnTo>
                    <a:pt x="0" y="757"/>
                  </a:lnTo>
                  <a:cubicBezTo>
                    <a:pt x="0" y="816"/>
                    <a:pt x="0" y="876"/>
                    <a:pt x="40" y="896"/>
                  </a:cubicBezTo>
                  <a:cubicBezTo>
                    <a:pt x="80" y="1294"/>
                    <a:pt x="80" y="1970"/>
                    <a:pt x="358" y="2288"/>
                  </a:cubicBezTo>
                  <a:cubicBezTo>
                    <a:pt x="557" y="2528"/>
                    <a:pt x="1035" y="2651"/>
                    <a:pt x="1571" y="2651"/>
                  </a:cubicBezTo>
                  <a:cubicBezTo>
                    <a:pt x="2323" y="2651"/>
                    <a:pt x="3189" y="2410"/>
                    <a:pt x="3561" y="1910"/>
                  </a:cubicBezTo>
                  <a:cubicBezTo>
                    <a:pt x="3720" y="1771"/>
                    <a:pt x="3621" y="876"/>
                    <a:pt x="3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366"/>
            <p:cNvSpPr/>
            <p:nvPr/>
          </p:nvSpPr>
          <p:spPr>
            <a:xfrm>
              <a:off x="2791675" y="894582"/>
              <a:ext cx="28100" cy="31525"/>
            </a:xfrm>
            <a:custGeom>
              <a:rect b="b" l="l" r="r" t="t"/>
              <a:pathLst>
                <a:path extrusionOk="0" h="1261" w="1124">
                  <a:moveTo>
                    <a:pt x="208" y="1"/>
                  </a:moveTo>
                  <a:cubicBezTo>
                    <a:pt x="0" y="1"/>
                    <a:pt x="69" y="484"/>
                    <a:pt x="69" y="484"/>
                  </a:cubicBezTo>
                  <a:cubicBezTo>
                    <a:pt x="115" y="646"/>
                    <a:pt x="172" y="700"/>
                    <a:pt x="230" y="700"/>
                  </a:cubicBezTo>
                  <a:cubicBezTo>
                    <a:pt x="349" y="700"/>
                    <a:pt x="467" y="465"/>
                    <a:pt x="467" y="465"/>
                  </a:cubicBezTo>
                  <a:lnTo>
                    <a:pt x="1124" y="1260"/>
                  </a:lnTo>
                  <a:cubicBezTo>
                    <a:pt x="1124" y="1260"/>
                    <a:pt x="766" y="345"/>
                    <a:pt x="368" y="67"/>
                  </a:cubicBezTo>
                  <a:cubicBezTo>
                    <a:pt x="301" y="20"/>
                    <a:pt x="249" y="1"/>
                    <a:pt x="2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366"/>
            <p:cNvSpPr/>
            <p:nvPr/>
          </p:nvSpPr>
          <p:spPr>
            <a:xfrm>
              <a:off x="2839650" y="883332"/>
              <a:ext cx="24900" cy="40775"/>
            </a:xfrm>
            <a:custGeom>
              <a:rect b="b" l="l" r="r" t="t"/>
              <a:pathLst>
                <a:path extrusionOk="0" h="1631" w="996">
                  <a:moveTo>
                    <a:pt x="801" y="1"/>
                  </a:moveTo>
                  <a:cubicBezTo>
                    <a:pt x="757" y="1"/>
                    <a:pt x="703" y="29"/>
                    <a:pt x="637" y="99"/>
                  </a:cubicBezTo>
                  <a:cubicBezTo>
                    <a:pt x="259" y="457"/>
                    <a:pt x="0" y="1631"/>
                    <a:pt x="0" y="1631"/>
                  </a:cubicBezTo>
                  <a:lnTo>
                    <a:pt x="577" y="556"/>
                  </a:lnTo>
                  <a:cubicBezTo>
                    <a:pt x="590" y="583"/>
                    <a:pt x="740" y="831"/>
                    <a:pt x="859" y="831"/>
                  </a:cubicBezTo>
                  <a:cubicBezTo>
                    <a:pt x="921" y="831"/>
                    <a:pt x="974" y="762"/>
                    <a:pt x="995" y="556"/>
                  </a:cubicBezTo>
                  <a:cubicBezTo>
                    <a:pt x="995" y="556"/>
                    <a:pt x="995" y="1"/>
                    <a:pt x="8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8" name="Google Shape;9928;p366"/>
          <p:cNvSpPr/>
          <p:nvPr/>
        </p:nvSpPr>
        <p:spPr>
          <a:xfrm>
            <a:off x="181150" y="3910450"/>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9" name="Google Shape;9929;p366"/>
          <p:cNvGrpSpPr/>
          <p:nvPr/>
        </p:nvGrpSpPr>
        <p:grpSpPr>
          <a:xfrm>
            <a:off x="8241825" y="951282"/>
            <a:ext cx="450575" cy="397400"/>
            <a:chOff x="8512100" y="985082"/>
            <a:chExt cx="450575" cy="397400"/>
          </a:xfrm>
        </p:grpSpPr>
        <p:sp>
          <p:nvSpPr>
            <p:cNvPr id="9930" name="Google Shape;9930;p366"/>
            <p:cNvSpPr/>
            <p:nvPr/>
          </p:nvSpPr>
          <p:spPr>
            <a:xfrm flipH="1">
              <a:off x="8512100" y="1205407"/>
              <a:ext cx="338675" cy="177075"/>
            </a:xfrm>
            <a:custGeom>
              <a:rect b="b" l="l" r="r" t="t"/>
              <a:pathLst>
                <a:path extrusionOk="0" h="7083" w="13547">
                  <a:moveTo>
                    <a:pt x="0" y="0"/>
                  </a:moveTo>
                  <a:lnTo>
                    <a:pt x="4834" y="7082"/>
                  </a:lnTo>
                  <a:lnTo>
                    <a:pt x="13547" y="3700"/>
                  </a:lnTo>
                  <a:cubicBezTo>
                    <a:pt x="12824" y="3514"/>
                    <a:pt x="12149" y="3434"/>
                    <a:pt x="11524" y="3434"/>
                  </a:cubicBezTo>
                  <a:cubicBezTo>
                    <a:pt x="7953" y="3434"/>
                    <a:pt x="6008" y="6028"/>
                    <a:pt x="6008" y="6028"/>
                  </a:cubicBezTo>
                  <a:cubicBezTo>
                    <a:pt x="5232" y="1493"/>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366"/>
            <p:cNvSpPr/>
            <p:nvPr/>
          </p:nvSpPr>
          <p:spPr>
            <a:xfrm flipH="1">
              <a:off x="8696600" y="985082"/>
              <a:ext cx="266075" cy="109450"/>
            </a:xfrm>
            <a:custGeom>
              <a:rect b="b" l="l" r="r" t="t"/>
              <a:pathLst>
                <a:path extrusionOk="0" h="4378" w="10643">
                  <a:moveTo>
                    <a:pt x="0" y="1"/>
                  </a:moveTo>
                  <a:lnTo>
                    <a:pt x="4794" y="4377"/>
                  </a:lnTo>
                  <a:lnTo>
                    <a:pt x="10643" y="339"/>
                  </a:lnTo>
                  <a:cubicBezTo>
                    <a:pt x="10607" y="339"/>
                    <a:pt x="10571" y="338"/>
                    <a:pt x="10536" y="338"/>
                  </a:cubicBezTo>
                  <a:cubicBezTo>
                    <a:pt x="6837" y="338"/>
                    <a:pt x="5491" y="3403"/>
                    <a:pt x="5491" y="3403"/>
                  </a:cubicBezTo>
                  <a:cubicBezTo>
                    <a:pt x="4138" y="18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2" name="Google Shape;9932;p366"/>
          <p:cNvSpPr/>
          <p:nvPr/>
        </p:nvSpPr>
        <p:spPr>
          <a:xfrm>
            <a:off x="440125" y="4373625"/>
            <a:ext cx="837162" cy="1084340"/>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366"/>
          <p:cNvSpPr txBox="1"/>
          <p:nvPr>
            <p:ph idx="4" type="subTitle"/>
          </p:nvPr>
        </p:nvSpPr>
        <p:spPr>
          <a:xfrm>
            <a:off x="4292125" y="4047125"/>
            <a:ext cx="25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future directions in this research?</a:t>
            </a:r>
            <a:endParaRPr/>
          </a:p>
        </p:txBody>
      </p:sp>
      <p:sp>
        <p:nvSpPr>
          <p:cNvPr id="9934" name="Google Shape;9934;p366"/>
          <p:cNvSpPr txBox="1"/>
          <p:nvPr>
            <p:ph idx="8" type="title"/>
          </p:nvPr>
        </p:nvSpPr>
        <p:spPr>
          <a:xfrm>
            <a:off x="3668259" y="3790035"/>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9935" name="Google Shape;9935;p366"/>
          <p:cNvSpPr txBox="1"/>
          <p:nvPr>
            <p:ph idx="15" type="subTitle"/>
          </p:nvPr>
        </p:nvSpPr>
        <p:spPr>
          <a:xfrm>
            <a:off x="4402972" y="3790013"/>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0" name="Shape 10310"/>
        <p:cNvGrpSpPr/>
        <p:nvPr/>
      </p:nvGrpSpPr>
      <p:grpSpPr>
        <a:xfrm>
          <a:off x="0" y="0"/>
          <a:ext cx="0" cy="0"/>
          <a:chOff x="0" y="0"/>
          <a:chExt cx="0" cy="0"/>
        </a:xfrm>
      </p:grpSpPr>
      <p:sp>
        <p:nvSpPr>
          <p:cNvPr id="10311" name="Google Shape;10311;p3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pic>
        <p:nvPicPr>
          <p:cNvPr id="10312" name="Google Shape;10312;p384"/>
          <p:cNvPicPr preferRelativeResize="0"/>
          <p:nvPr/>
        </p:nvPicPr>
        <p:blipFill>
          <a:blip r:embed="rId3">
            <a:alphaModFix/>
          </a:blip>
          <a:stretch>
            <a:fillRect/>
          </a:stretch>
        </p:blipFill>
        <p:spPr>
          <a:xfrm>
            <a:off x="1230438" y="1017726"/>
            <a:ext cx="6683127" cy="33049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6" name="Shape 10316"/>
        <p:cNvGrpSpPr/>
        <p:nvPr/>
      </p:nvGrpSpPr>
      <p:grpSpPr>
        <a:xfrm>
          <a:off x="0" y="0"/>
          <a:ext cx="0" cy="0"/>
          <a:chOff x="0" y="0"/>
          <a:chExt cx="0" cy="0"/>
        </a:xfrm>
      </p:grpSpPr>
      <p:sp>
        <p:nvSpPr>
          <p:cNvPr id="10317" name="Google Shape;10317;p3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pic>
        <p:nvPicPr>
          <p:cNvPr id="10318" name="Google Shape;10318;p385"/>
          <p:cNvPicPr preferRelativeResize="0"/>
          <p:nvPr/>
        </p:nvPicPr>
        <p:blipFill>
          <a:blip r:embed="rId3">
            <a:alphaModFix/>
          </a:blip>
          <a:stretch>
            <a:fillRect/>
          </a:stretch>
        </p:blipFill>
        <p:spPr>
          <a:xfrm>
            <a:off x="1844875" y="1017725"/>
            <a:ext cx="2444500" cy="3574150"/>
          </a:xfrm>
          <a:prstGeom prst="rect">
            <a:avLst/>
          </a:prstGeom>
          <a:noFill/>
          <a:ln>
            <a:noFill/>
          </a:ln>
        </p:spPr>
      </p:pic>
      <p:pic>
        <p:nvPicPr>
          <p:cNvPr id="10319" name="Google Shape;10319;p385"/>
          <p:cNvPicPr preferRelativeResize="0"/>
          <p:nvPr/>
        </p:nvPicPr>
        <p:blipFill>
          <a:blip r:embed="rId4">
            <a:alphaModFix/>
          </a:blip>
          <a:stretch>
            <a:fillRect/>
          </a:stretch>
        </p:blipFill>
        <p:spPr>
          <a:xfrm>
            <a:off x="4662200" y="1333975"/>
            <a:ext cx="2658675" cy="2941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3" name="Shape 10323"/>
        <p:cNvGrpSpPr/>
        <p:nvPr/>
      </p:nvGrpSpPr>
      <p:grpSpPr>
        <a:xfrm>
          <a:off x="0" y="0"/>
          <a:ext cx="0" cy="0"/>
          <a:chOff x="0" y="0"/>
          <a:chExt cx="0" cy="0"/>
        </a:xfrm>
      </p:grpSpPr>
      <p:sp>
        <p:nvSpPr>
          <p:cNvPr id="10324" name="Google Shape;10324;p3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pic>
        <p:nvPicPr>
          <p:cNvPr id="10325" name="Google Shape;10325;p386"/>
          <p:cNvPicPr preferRelativeResize="0"/>
          <p:nvPr/>
        </p:nvPicPr>
        <p:blipFill>
          <a:blip r:embed="rId3">
            <a:alphaModFix/>
          </a:blip>
          <a:stretch>
            <a:fillRect/>
          </a:stretch>
        </p:blipFill>
        <p:spPr>
          <a:xfrm>
            <a:off x="1333175" y="1017738"/>
            <a:ext cx="3177425" cy="3513950"/>
          </a:xfrm>
          <a:prstGeom prst="rect">
            <a:avLst/>
          </a:prstGeom>
          <a:noFill/>
          <a:ln>
            <a:noFill/>
          </a:ln>
        </p:spPr>
      </p:pic>
      <p:pic>
        <p:nvPicPr>
          <p:cNvPr id="10326" name="Google Shape;10326;p386"/>
          <p:cNvPicPr preferRelativeResize="0"/>
          <p:nvPr/>
        </p:nvPicPr>
        <p:blipFill>
          <a:blip r:embed="rId4">
            <a:alphaModFix/>
          </a:blip>
          <a:stretch>
            <a:fillRect/>
          </a:stretch>
        </p:blipFill>
        <p:spPr>
          <a:xfrm>
            <a:off x="4825200" y="1283475"/>
            <a:ext cx="3228975" cy="298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9" name="Shape 9939"/>
        <p:cNvGrpSpPr/>
        <p:nvPr/>
      </p:nvGrpSpPr>
      <p:grpSpPr>
        <a:xfrm>
          <a:off x="0" y="0"/>
          <a:ext cx="0" cy="0"/>
          <a:chOff x="0" y="0"/>
          <a:chExt cx="0" cy="0"/>
        </a:xfrm>
      </p:grpSpPr>
      <p:sp>
        <p:nvSpPr>
          <p:cNvPr id="9940" name="Google Shape;9940;p367"/>
          <p:cNvSpPr txBox="1"/>
          <p:nvPr>
            <p:ph idx="1" type="subTitle"/>
          </p:nvPr>
        </p:nvSpPr>
        <p:spPr>
          <a:xfrm>
            <a:off x="948500" y="766450"/>
            <a:ext cx="7545000" cy="3058500"/>
          </a:xfrm>
          <a:prstGeom prst="rect">
            <a:avLst/>
          </a:prstGeom>
        </p:spPr>
        <p:txBody>
          <a:bodyPr anchorCtr="0" anchor="t" bIns="91425" lIns="91425" spcFirstLastPara="1" rIns="91425" wrap="square" tIns="91425">
            <a:noAutofit/>
          </a:bodyPr>
          <a:lstStyle/>
          <a:p>
            <a:pPr indent="-323850" lvl="1" marL="914400" rtl="0" algn="l">
              <a:spcBef>
                <a:spcPts val="0"/>
              </a:spcBef>
              <a:spcAft>
                <a:spcPts val="0"/>
              </a:spcAft>
              <a:buClr>
                <a:schemeClr val="dk1"/>
              </a:buClr>
              <a:buSzPts val="1500"/>
              <a:buFont typeface="DM Sans"/>
              <a:buChar char="○"/>
            </a:pPr>
            <a:r>
              <a:rPr lang="en" sz="1500"/>
              <a:t>Computer Vision &amp; Fire Detection:</a:t>
            </a:r>
            <a:endParaRPr sz="1500"/>
          </a:p>
          <a:p>
            <a:pPr indent="-323850" lvl="2" marL="1371600" rtl="0" algn="l">
              <a:spcBef>
                <a:spcPts val="0"/>
              </a:spcBef>
              <a:spcAft>
                <a:spcPts val="0"/>
              </a:spcAft>
              <a:buClr>
                <a:schemeClr val="dk1"/>
              </a:buClr>
              <a:buSzPts val="1500"/>
              <a:buFont typeface="DM Sans"/>
              <a:buChar char="■"/>
            </a:pPr>
            <a:r>
              <a:rPr lang="en" sz="1500"/>
              <a:t>Computer vision enables machines to analyze visual data, crucial for applications like wildfire detection. </a:t>
            </a:r>
            <a:endParaRPr sz="1500"/>
          </a:p>
          <a:p>
            <a:pPr indent="-323850" lvl="2" marL="1371600" rtl="0" algn="l">
              <a:spcBef>
                <a:spcPts val="0"/>
              </a:spcBef>
              <a:spcAft>
                <a:spcPts val="0"/>
              </a:spcAft>
              <a:buClr>
                <a:schemeClr val="dk1"/>
              </a:buClr>
              <a:buSzPts val="1500"/>
              <a:buFont typeface="DM Sans"/>
              <a:buChar char="■"/>
            </a:pPr>
            <a:r>
              <a:rPr lang="en" sz="1500"/>
              <a:t>Increased wildfire frequency due to climate change necessitates reliable, fast detection methods. </a:t>
            </a:r>
            <a:endParaRPr sz="1500"/>
          </a:p>
          <a:p>
            <a:pPr indent="-323850" lvl="1" marL="914400" rtl="0" algn="l">
              <a:spcBef>
                <a:spcPts val="0"/>
              </a:spcBef>
              <a:spcAft>
                <a:spcPts val="0"/>
              </a:spcAft>
              <a:buClr>
                <a:schemeClr val="dk1"/>
              </a:buClr>
              <a:buSzPts val="1500"/>
              <a:buFont typeface="DM Sans"/>
              <a:buChar char="○"/>
            </a:pPr>
            <a:r>
              <a:rPr lang="en" sz="1500"/>
              <a:t>Fire Monitoring Systems:</a:t>
            </a:r>
            <a:endParaRPr sz="1500"/>
          </a:p>
          <a:p>
            <a:pPr indent="-323850" lvl="2" marL="1371600" rtl="0" algn="l">
              <a:spcBef>
                <a:spcPts val="0"/>
              </a:spcBef>
              <a:spcAft>
                <a:spcPts val="0"/>
              </a:spcAft>
              <a:buClr>
                <a:schemeClr val="dk1"/>
              </a:buClr>
              <a:buSzPts val="1500"/>
              <a:buFont typeface="DM Sans"/>
              <a:buChar char="■"/>
            </a:pPr>
            <a:r>
              <a:rPr lang="en" sz="1500"/>
              <a:t>Ground sensors: Limited spatial coverage, prone to errors. </a:t>
            </a:r>
            <a:endParaRPr sz="1500"/>
          </a:p>
          <a:p>
            <a:pPr indent="-323850" lvl="2" marL="1371600" rtl="0" algn="l">
              <a:spcBef>
                <a:spcPts val="0"/>
              </a:spcBef>
              <a:spcAft>
                <a:spcPts val="0"/>
              </a:spcAft>
              <a:buClr>
                <a:schemeClr val="dk1"/>
              </a:buClr>
              <a:buSzPts val="1500"/>
              <a:buFont typeface="DM Sans"/>
              <a:buChar char="■"/>
            </a:pPr>
            <a:r>
              <a:rPr lang="en" sz="1500"/>
              <a:t>Satellites: Broad coverage, but low temporal resolution. </a:t>
            </a:r>
            <a:endParaRPr sz="1500"/>
          </a:p>
          <a:p>
            <a:pPr indent="-323850" lvl="2" marL="1371600" rtl="0" algn="l">
              <a:spcBef>
                <a:spcPts val="0"/>
              </a:spcBef>
              <a:spcAft>
                <a:spcPts val="0"/>
              </a:spcAft>
              <a:buClr>
                <a:schemeClr val="dk1"/>
              </a:buClr>
              <a:buSzPts val="1500"/>
              <a:buFont typeface="DM Sans"/>
              <a:buChar char="■"/>
            </a:pPr>
            <a:r>
              <a:rPr lang="en" sz="1500"/>
              <a:t>UAVs: Balanced approach with high-resolution, real-time imaging.</a:t>
            </a:r>
            <a:endParaRPr sz="1500"/>
          </a:p>
          <a:p>
            <a:pPr indent="-323850" lvl="1" marL="914400" rtl="0" algn="l">
              <a:spcBef>
                <a:spcPts val="0"/>
              </a:spcBef>
              <a:spcAft>
                <a:spcPts val="0"/>
              </a:spcAft>
              <a:buClr>
                <a:schemeClr val="dk1"/>
              </a:buClr>
              <a:buSzPts val="1500"/>
              <a:buFont typeface="DM Sans"/>
              <a:buChar char="○"/>
            </a:pPr>
            <a:r>
              <a:rPr lang="en" sz="1500"/>
              <a:t>Vision-Based Fire Detection: </a:t>
            </a:r>
            <a:endParaRPr sz="1500"/>
          </a:p>
          <a:p>
            <a:pPr indent="-323850" lvl="2" marL="1371600" rtl="0" algn="l">
              <a:spcBef>
                <a:spcPts val="0"/>
              </a:spcBef>
              <a:spcAft>
                <a:spcPts val="0"/>
              </a:spcAft>
              <a:buClr>
                <a:schemeClr val="dk1"/>
              </a:buClr>
              <a:buSzPts val="1500"/>
              <a:buFont typeface="DM Sans"/>
              <a:buChar char="■"/>
            </a:pPr>
            <a:r>
              <a:rPr lang="en" sz="1500"/>
              <a:t>Analyzes images/videos using color, shape, texture, and motion. </a:t>
            </a:r>
            <a:endParaRPr sz="1500"/>
          </a:p>
          <a:p>
            <a:pPr indent="-323850" lvl="2" marL="1371600" rtl="0" algn="l">
              <a:spcBef>
                <a:spcPts val="0"/>
              </a:spcBef>
              <a:spcAft>
                <a:spcPts val="0"/>
              </a:spcAft>
              <a:buClr>
                <a:schemeClr val="dk1"/>
              </a:buClr>
              <a:buSzPts val="1500"/>
              <a:buFont typeface="DM Sans"/>
              <a:buChar char="■"/>
            </a:pPr>
            <a:r>
              <a:rPr lang="en" sz="1500"/>
              <a:t>Challenges: </a:t>
            </a:r>
            <a:endParaRPr sz="1500"/>
          </a:p>
          <a:p>
            <a:pPr indent="-323850" lvl="3" marL="1828800" rtl="0" algn="l">
              <a:spcBef>
                <a:spcPts val="0"/>
              </a:spcBef>
              <a:spcAft>
                <a:spcPts val="0"/>
              </a:spcAft>
              <a:buClr>
                <a:schemeClr val="dk1"/>
              </a:buClr>
              <a:buSzPts val="1500"/>
              <a:buFont typeface="DM Sans"/>
              <a:buChar char="●"/>
            </a:pPr>
            <a:r>
              <a:rPr lang="en" sz="1500"/>
              <a:t>Variable fire appearances. </a:t>
            </a:r>
            <a:endParaRPr sz="1500"/>
          </a:p>
          <a:p>
            <a:pPr indent="-323850" lvl="3" marL="1828800" rtl="0" algn="l">
              <a:spcBef>
                <a:spcPts val="0"/>
              </a:spcBef>
              <a:spcAft>
                <a:spcPts val="0"/>
              </a:spcAft>
              <a:buClr>
                <a:schemeClr val="dk1"/>
              </a:buClr>
              <a:buSzPts val="1500"/>
              <a:buFont typeface="DM Sans"/>
              <a:buChar char="●"/>
            </a:pPr>
            <a:r>
              <a:rPr lang="en" sz="1500"/>
              <a:t>Non-fire objects with fire-like colors. </a:t>
            </a:r>
            <a:endParaRPr sz="1500"/>
          </a:p>
          <a:p>
            <a:pPr indent="-323850" lvl="3" marL="1828800" rtl="0" algn="l">
              <a:spcBef>
                <a:spcPts val="0"/>
              </a:spcBef>
              <a:spcAft>
                <a:spcPts val="0"/>
              </a:spcAft>
              <a:buClr>
                <a:schemeClr val="dk1"/>
              </a:buClr>
              <a:buSzPts val="1500"/>
              <a:buFont typeface="DM Sans"/>
              <a:buChar char="●"/>
            </a:pPr>
            <a:r>
              <a:rPr lang="en" sz="1500"/>
              <a:t>Noise from illumination, haze, complex backgrounds. </a:t>
            </a:r>
            <a:endParaRPr sz="1500"/>
          </a:p>
          <a:p>
            <a:pPr indent="0" lvl="0" marL="0" rtl="0" algn="l">
              <a:spcBef>
                <a:spcPts val="0"/>
              </a:spcBef>
              <a:spcAft>
                <a:spcPts val="0"/>
              </a:spcAft>
              <a:buNone/>
            </a:pPr>
            <a:r>
              <a:t/>
            </a:r>
            <a:endParaRPr/>
          </a:p>
        </p:txBody>
      </p:sp>
      <p:sp>
        <p:nvSpPr>
          <p:cNvPr id="9941" name="Google Shape;9941;p367"/>
          <p:cNvSpPr txBox="1"/>
          <p:nvPr>
            <p:ph type="title"/>
          </p:nvPr>
        </p:nvSpPr>
        <p:spPr>
          <a:xfrm>
            <a:off x="1076300" y="144525"/>
            <a:ext cx="7289400" cy="5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Relevant Background Information</a:t>
            </a:r>
            <a:endParaRPr/>
          </a:p>
        </p:txBody>
      </p:sp>
      <p:sp>
        <p:nvSpPr>
          <p:cNvPr id="9942" name="Google Shape;9942;p367"/>
          <p:cNvSpPr/>
          <p:nvPr/>
        </p:nvSpPr>
        <p:spPr>
          <a:xfrm flipH="1">
            <a:off x="148603" y="1491326"/>
            <a:ext cx="1501333" cy="3706566"/>
          </a:xfrm>
          <a:custGeom>
            <a:rect b="b" l="l" r="r" t="t"/>
            <a:pathLst>
              <a:path extrusionOk="0" h="68173" w="27612">
                <a:moveTo>
                  <a:pt x="20448" y="39076"/>
                </a:moveTo>
                <a:cubicBezTo>
                  <a:pt x="20444" y="39079"/>
                  <a:pt x="20440" y="39082"/>
                  <a:pt x="20436" y="39085"/>
                </a:cubicBezTo>
                <a:lnTo>
                  <a:pt x="20436" y="39085"/>
                </a:lnTo>
                <a:cubicBezTo>
                  <a:pt x="20441" y="39087"/>
                  <a:pt x="20445" y="39088"/>
                  <a:pt x="20450" y="39090"/>
                </a:cubicBezTo>
                <a:lnTo>
                  <a:pt x="20448" y="39076"/>
                </a:lnTo>
                <a:close/>
                <a:moveTo>
                  <a:pt x="9847" y="0"/>
                </a:moveTo>
                <a:cubicBezTo>
                  <a:pt x="9847" y="0"/>
                  <a:pt x="8097" y="10106"/>
                  <a:pt x="4138" y="12314"/>
                </a:cubicBezTo>
                <a:cubicBezTo>
                  <a:pt x="4138" y="12314"/>
                  <a:pt x="5471" y="12215"/>
                  <a:pt x="6426" y="11419"/>
                </a:cubicBezTo>
                <a:lnTo>
                  <a:pt x="6426" y="11419"/>
                </a:lnTo>
                <a:lnTo>
                  <a:pt x="5769" y="12911"/>
                </a:lnTo>
                <a:cubicBezTo>
                  <a:pt x="5769" y="12911"/>
                  <a:pt x="7281" y="12274"/>
                  <a:pt x="8296" y="11101"/>
                </a:cubicBezTo>
                <a:cubicBezTo>
                  <a:pt x="8296" y="11101"/>
                  <a:pt x="8315" y="11180"/>
                  <a:pt x="8355" y="11299"/>
                </a:cubicBezTo>
                <a:cubicBezTo>
                  <a:pt x="8256" y="11478"/>
                  <a:pt x="8117" y="11638"/>
                  <a:pt x="7997" y="11817"/>
                </a:cubicBezTo>
                <a:cubicBezTo>
                  <a:pt x="7798" y="11976"/>
                  <a:pt x="4536" y="16193"/>
                  <a:pt x="2805" y="16651"/>
                </a:cubicBezTo>
                <a:cubicBezTo>
                  <a:pt x="2805" y="16651"/>
                  <a:pt x="2977" y="16674"/>
                  <a:pt x="3242" y="16674"/>
                </a:cubicBezTo>
                <a:cubicBezTo>
                  <a:pt x="3620" y="16674"/>
                  <a:pt x="4188" y="16626"/>
                  <a:pt x="4715" y="16392"/>
                </a:cubicBezTo>
                <a:lnTo>
                  <a:pt x="4715" y="16392"/>
                </a:lnTo>
                <a:lnTo>
                  <a:pt x="3919" y="17287"/>
                </a:lnTo>
                <a:cubicBezTo>
                  <a:pt x="3919" y="17287"/>
                  <a:pt x="5212" y="17088"/>
                  <a:pt x="6207" y="16472"/>
                </a:cubicBezTo>
                <a:lnTo>
                  <a:pt x="6207" y="16472"/>
                </a:lnTo>
                <a:cubicBezTo>
                  <a:pt x="6207" y="16472"/>
                  <a:pt x="6187" y="17506"/>
                  <a:pt x="6565" y="17784"/>
                </a:cubicBezTo>
                <a:lnTo>
                  <a:pt x="7301" y="16491"/>
                </a:lnTo>
                <a:cubicBezTo>
                  <a:pt x="7301" y="16491"/>
                  <a:pt x="7758" y="17844"/>
                  <a:pt x="8256" y="17944"/>
                </a:cubicBezTo>
                <a:lnTo>
                  <a:pt x="8156" y="16750"/>
                </a:lnTo>
                <a:lnTo>
                  <a:pt x="8156" y="16750"/>
                </a:lnTo>
                <a:cubicBezTo>
                  <a:pt x="8156" y="16750"/>
                  <a:pt x="8972" y="17705"/>
                  <a:pt x="9549" y="17964"/>
                </a:cubicBezTo>
                <a:lnTo>
                  <a:pt x="9290" y="16571"/>
                </a:lnTo>
                <a:lnTo>
                  <a:pt x="9290" y="16571"/>
                </a:lnTo>
                <a:cubicBezTo>
                  <a:pt x="9290" y="16571"/>
                  <a:pt x="9310" y="16611"/>
                  <a:pt x="9390" y="16690"/>
                </a:cubicBezTo>
                <a:cubicBezTo>
                  <a:pt x="9569" y="17347"/>
                  <a:pt x="9768" y="18083"/>
                  <a:pt x="10086" y="18700"/>
                </a:cubicBezTo>
                <a:cubicBezTo>
                  <a:pt x="10146" y="18799"/>
                  <a:pt x="10185" y="18898"/>
                  <a:pt x="10245" y="19058"/>
                </a:cubicBezTo>
                <a:cubicBezTo>
                  <a:pt x="9469" y="19555"/>
                  <a:pt x="2427" y="24031"/>
                  <a:pt x="0" y="24707"/>
                </a:cubicBezTo>
                <a:cubicBezTo>
                  <a:pt x="0" y="24707"/>
                  <a:pt x="25" y="24708"/>
                  <a:pt x="72" y="24708"/>
                </a:cubicBezTo>
                <a:cubicBezTo>
                  <a:pt x="387" y="24708"/>
                  <a:pt x="1679" y="24678"/>
                  <a:pt x="2805" y="24210"/>
                </a:cubicBezTo>
                <a:lnTo>
                  <a:pt x="2805" y="24210"/>
                </a:lnTo>
                <a:lnTo>
                  <a:pt x="1651" y="25344"/>
                </a:lnTo>
                <a:cubicBezTo>
                  <a:pt x="1651" y="25344"/>
                  <a:pt x="3541" y="24966"/>
                  <a:pt x="4973" y="24130"/>
                </a:cubicBezTo>
                <a:cubicBezTo>
                  <a:pt x="4973" y="24130"/>
                  <a:pt x="4993" y="25364"/>
                  <a:pt x="5570" y="25622"/>
                </a:cubicBezTo>
                <a:lnTo>
                  <a:pt x="6585" y="24031"/>
                </a:lnTo>
                <a:cubicBezTo>
                  <a:pt x="6585" y="24031"/>
                  <a:pt x="7301" y="25543"/>
                  <a:pt x="8057" y="25622"/>
                </a:cubicBezTo>
                <a:lnTo>
                  <a:pt x="7858" y="24230"/>
                </a:lnTo>
                <a:lnTo>
                  <a:pt x="7858" y="24230"/>
                </a:lnTo>
                <a:cubicBezTo>
                  <a:pt x="7858" y="24230"/>
                  <a:pt x="9091" y="25244"/>
                  <a:pt x="9947" y="25503"/>
                </a:cubicBezTo>
                <a:lnTo>
                  <a:pt x="9509" y="23911"/>
                </a:lnTo>
                <a:lnTo>
                  <a:pt x="9509" y="23911"/>
                </a:lnTo>
                <a:cubicBezTo>
                  <a:pt x="9509" y="23912"/>
                  <a:pt x="10961" y="25403"/>
                  <a:pt x="12433" y="25602"/>
                </a:cubicBezTo>
                <a:lnTo>
                  <a:pt x="11538" y="24309"/>
                </a:lnTo>
                <a:lnTo>
                  <a:pt x="12294" y="24846"/>
                </a:lnTo>
                <a:cubicBezTo>
                  <a:pt x="12692" y="26020"/>
                  <a:pt x="13050" y="27015"/>
                  <a:pt x="13229" y="27552"/>
                </a:cubicBezTo>
                <a:cubicBezTo>
                  <a:pt x="10583" y="28606"/>
                  <a:pt x="2586" y="31630"/>
                  <a:pt x="637" y="32067"/>
                </a:cubicBezTo>
                <a:cubicBezTo>
                  <a:pt x="637" y="32067"/>
                  <a:pt x="877" y="32096"/>
                  <a:pt x="1240" y="32096"/>
                </a:cubicBezTo>
                <a:cubicBezTo>
                  <a:pt x="1741" y="32096"/>
                  <a:pt x="2475" y="32042"/>
                  <a:pt x="3143" y="31789"/>
                </a:cubicBezTo>
                <a:lnTo>
                  <a:pt x="3143" y="31789"/>
                </a:lnTo>
                <a:lnTo>
                  <a:pt x="2089" y="32863"/>
                </a:lnTo>
                <a:cubicBezTo>
                  <a:pt x="2089" y="32863"/>
                  <a:pt x="3780" y="32624"/>
                  <a:pt x="5073" y="31908"/>
                </a:cubicBezTo>
                <a:lnTo>
                  <a:pt x="5073" y="31908"/>
                </a:lnTo>
                <a:cubicBezTo>
                  <a:pt x="5073" y="31908"/>
                  <a:pt x="5013" y="33162"/>
                  <a:pt x="5491" y="33480"/>
                </a:cubicBezTo>
                <a:lnTo>
                  <a:pt x="6485" y="31928"/>
                </a:lnTo>
                <a:cubicBezTo>
                  <a:pt x="6485" y="31928"/>
                  <a:pt x="7022" y="33520"/>
                  <a:pt x="7699" y="33679"/>
                </a:cubicBezTo>
                <a:lnTo>
                  <a:pt x="7599" y="32266"/>
                </a:lnTo>
                <a:lnTo>
                  <a:pt x="7599" y="32266"/>
                </a:lnTo>
                <a:cubicBezTo>
                  <a:pt x="7599" y="32267"/>
                  <a:pt x="8654" y="33400"/>
                  <a:pt x="9370" y="33719"/>
                </a:cubicBezTo>
                <a:lnTo>
                  <a:pt x="9091" y="32048"/>
                </a:lnTo>
                <a:lnTo>
                  <a:pt x="9091" y="32048"/>
                </a:lnTo>
                <a:cubicBezTo>
                  <a:pt x="9091" y="32048"/>
                  <a:pt x="10265" y="33699"/>
                  <a:pt x="11558" y="34017"/>
                </a:cubicBezTo>
                <a:lnTo>
                  <a:pt x="10842" y="32624"/>
                </a:lnTo>
                <a:lnTo>
                  <a:pt x="12075" y="33798"/>
                </a:lnTo>
                <a:cubicBezTo>
                  <a:pt x="12075" y="33798"/>
                  <a:pt x="11777" y="32127"/>
                  <a:pt x="11697" y="31709"/>
                </a:cubicBezTo>
                <a:lnTo>
                  <a:pt x="11697" y="31709"/>
                </a:lnTo>
                <a:cubicBezTo>
                  <a:pt x="11697" y="31710"/>
                  <a:pt x="12533" y="33719"/>
                  <a:pt x="13129" y="33898"/>
                </a:cubicBezTo>
                <a:lnTo>
                  <a:pt x="13388" y="32207"/>
                </a:lnTo>
                <a:cubicBezTo>
                  <a:pt x="13388" y="32207"/>
                  <a:pt x="13766" y="32605"/>
                  <a:pt x="14224" y="32963"/>
                </a:cubicBezTo>
                <a:cubicBezTo>
                  <a:pt x="14283" y="33360"/>
                  <a:pt x="14363" y="33778"/>
                  <a:pt x="14442" y="34216"/>
                </a:cubicBezTo>
                <a:cubicBezTo>
                  <a:pt x="12533" y="38015"/>
                  <a:pt x="10504" y="40005"/>
                  <a:pt x="10504" y="40005"/>
                </a:cubicBezTo>
                <a:cubicBezTo>
                  <a:pt x="11578" y="39925"/>
                  <a:pt x="12294" y="39169"/>
                  <a:pt x="12294" y="39169"/>
                </a:cubicBezTo>
                <a:lnTo>
                  <a:pt x="12294" y="39169"/>
                </a:lnTo>
                <a:lnTo>
                  <a:pt x="12195" y="39368"/>
                </a:lnTo>
                <a:cubicBezTo>
                  <a:pt x="9847" y="40761"/>
                  <a:pt x="7003" y="42352"/>
                  <a:pt x="5630" y="42750"/>
                </a:cubicBezTo>
                <a:cubicBezTo>
                  <a:pt x="5630" y="42750"/>
                  <a:pt x="5678" y="42752"/>
                  <a:pt x="5763" y="42752"/>
                </a:cubicBezTo>
                <a:cubicBezTo>
                  <a:pt x="6163" y="42752"/>
                  <a:pt x="7390" y="42711"/>
                  <a:pt x="8455" y="42253"/>
                </a:cubicBezTo>
                <a:lnTo>
                  <a:pt x="8455" y="42253"/>
                </a:lnTo>
                <a:lnTo>
                  <a:pt x="7301" y="43406"/>
                </a:lnTo>
                <a:cubicBezTo>
                  <a:pt x="7301" y="43406"/>
                  <a:pt x="9191" y="43028"/>
                  <a:pt x="10603" y="42173"/>
                </a:cubicBezTo>
                <a:cubicBezTo>
                  <a:pt x="10603" y="42173"/>
                  <a:pt x="10643" y="43426"/>
                  <a:pt x="11200" y="43665"/>
                </a:cubicBezTo>
                <a:lnTo>
                  <a:pt x="12234" y="42073"/>
                </a:lnTo>
                <a:cubicBezTo>
                  <a:pt x="12234" y="42073"/>
                  <a:pt x="12950" y="43605"/>
                  <a:pt x="13686" y="43665"/>
                </a:cubicBezTo>
                <a:lnTo>
                  <a:pt x="13488" y="42272"/>
                </a:lnTo>
                <a:lnTo>
                  <a:pt x="13488" y="42272"/>
                </a:lnTo>
                <a:cubicBezTo>
                  <a:pt x="13488" y="42273"/>
                  <a:pt x="14741" y="43307"/>
                  <a:pt x="15576" y="43546"/>
                </a:cubicBezTo>
                <a:lnTo>
                  <a:pt x="15159" y="41954"/>
                </a:lnTo>
                <a:lnTo>
                  <a:pt x="15159" y="41954"/>
                </a:lnTo>
                <a:cubicBezTo>
                  <a:pt x="15159" y="41954"/>
                  <a:pt x="15477" y="42312"/>
                  <a:pt x="16014" y="42670"/>
                </a:cubicBezTo>
                <a:cubicBezTo>
                  <a:pt x="16551" y="45614"/>
                  <a:pt x="17028" y="47942"/>
                  <a:pt x="17168" y="48539"/>
                </a:cubicBezTo>
                <a:cubicBezTo>
                  <a:pt x="17506" y="49832"/>
                  <a:pt x="17446" y="61946"/>
                  <a:pt x="17426" y="68014"/>
                </a:cubicBezTo>
                <a:lnTo>
                  <a:pt x="21644" y="68173"/>
                </a:lnTo>
                <a:cubicBezTo>
                  <a:pt x="21644" y="66601"/>
                  <a:pt x="19157" y="50070"/>
                  <a:pt x="18699" y="48200"/>
                </a:cubicBezTo>
                <a:cubicBezTo>
                  <a:pt x="18560" y="47703"/>
                  <a:pt x="18202" y="45893"/>
                  <a:pt x="17705" y="43546"/>
                </a:cubicBezTo>
                <a:lnTo>
                  <a:pt x="17705" y="43546"/>
                </a:lnTo>
                <a:cubicBezTo>
                  <a:pt x="17824" y="43565"/>
                  <a:pt x="17944" y="43625"/>
                  <a:pt x="18063" y="43625"/>
                </a:cubicBezTo>
                <a:lnTo>
                  <a:pt x="17546" y="42869"/>
                </a:lnTo>
                <a:cubicBezTo>
                  <a:pt x="17526" y="42770"/>
                  <a:pt x="17506" y="42650"/>
                  <a:pt x="17466" y="42551"/>
                </a:cubicBezTo>
                <a:lnTo>
                  <a:pt x="17466" y="42551"/>
                </a:lnTo>
                <a:lnTo>
                  <a:pt x="18660" y="43367"/>
                </a:lnTo>
                <a:cubicBezTo>
                  <a:pt x="18660" y="43367"/>
                  <a:pt x="18222" y="41775"/>
                  <a:pt x="18123" y="41357"/>
                </a:cubicBezTo>
                <a:lnTo>
                  <a:pt x="18123" y="41357"/>
                </a:lnTo>
                <a:cubicBezTo>
                  <a:pt x="18123" y="41358"/>
                  <a:pt x="19157" y="43267"/>
                  <a:pt x="19853" y="43367"/>
                </a:cubicBezTo>
                <a:lnTo>
                  <a:pt x="20052" y="41676"/>
                </a:lnTo>
                <a:cubicBezTo>
                  <a:pt x="20052" y="41676"/>
                  <a:pt x="21385" y="42738"/>
                  <a:pt x="22183" y="42738"/>
                </a:cubicBezTo>
                <a:cubicBezTo>
                  <a:pt x="22223" y="42738"/>
                  <a:pt x="22262" y="42736"/>
                  <a:pt x="22300" y="42730"/>
                </a:cubicBezTo>
                <a:lnTo>
                  <a:pt x="21405" y="41536"/>
                </a:lnTo>
                <a:lnTo>
                  <a:pt x="21405" y="41536"/>
                </a:lnTo>
                <a:cubicBezTo>
                  <a:pt x="21405" y="41536"/>
                  <a:pt x="23062" y="42134"/>
                  <a:pt x="24005" y="42134"/>
                </a:cubicBezTo>
                <a:cubicBezTo>
                  <a:pt x="24021" y="42134"/>
                  <a:pt x="24036" y="42133"/>
                  <a:pt x="24051" y="42133"/>
                </a:cubicBezTo>
                <a:lnTo>
                  <a:pt x="22837" y="40820"/>
                </a:lnTo>
                <a:lnTo>
                  <a:pt x="22837" y="40820"/>
                </a:lnTo>
                <a:cubicBezTo>
                  <a:pt x="22837" y="40820"/>
                  <a:pt x="24577" y="41507"/>
                  <a:pt x="26055" y="41507"/>
                </a:cubicBezTo>
                <a:cubicBezTo>
                  <a:pt x="26227" y="41507"/>
                  <a:pt x="26395" y="41497"/>
                  <a:pt x="26557" y="41477"/>
                </a:cubicBezTo>
                <a:lnTo>
                  <a:pt x="25065" y="40223"/>
                </a:lnTo>
                <a:lnTo>
                  <a:pt x="25065" y="40223"/>
                </a:lnTo>
                <a:cubicBezTo>
                  <a:pt x="25065" y="40224"/>
                  <a:pt x="25665" y="40451"/>
                  <a:pt x="26478" y="40451"/>
                </a:cubicBezTo>
                <a:cubicBezTo>
                  <a:pt x="26792" y="40451"/>
                  <a:pt x="27137" y="40417"/>
                  <a:pt x="27492" y="40323"/>
                </a:cubicBezTo>
                <a:cubicBezTo>
                  <a:pt x="27492" y="40323"/>
                  <a:pt x="23732" y="40124"/>
                  <a:pt x="20430" y="39090"/>
                </a:cubicBezTo>
                <a:cubicBezTo>
                  <a:pt x="20432" y="39088"/>
                  <a:pt x="20434" y="39087"/>
                  <a:pt x="20436" y="39085"/>
                </a:cubicBezTo>
                <a:lnTo>
                  <a:pt x="20436" y="39085"/>
                </a:lnTo>
                <a:cubicBezTo>
                  <a:pt x="20201" y="39008"/>
                  <a:pt x="19948" y="38948"/>
                  <a:pt x="19714" y="38851"/>
                </a:cubicBezTo>
                <a:cubicBezTo>
                  <a:pt x="20072" y="38234"/>
                  <a:pt x="20291" y="37657"/>
                  <a:pt x="20291" y="37657"/>
                </a:cubicBezTo>
                <a:lnTo>
                  <a:pt x="20448" y="39076"/>
                </a:lnTo>
                <a:lnTo>
                  <a:pt x="20448" y="39076"/>
                </a:lnTo>
                <a:cubicBezTo>
                  <a:pt x="21077" y="38609"/>
                  <a:pt x="21624" y="37438"/>
                  <a:pt x="21624" y="37438"/>
                </a:cubicBezTo>
                <a:lnTo>
                  <a:pt x="21922" y="38692"/>
                </a:lnTo>
                <a:cubicBezTo>
                  <a:pt x="22439" y="38393"/>
                  <a:pt x="22519" y="36881"/>
                  <a:pt x="22519" y="36881"/>
                </a:cubicBezTo>
                <a:lnTo>
                  <a:pt x="23792" y="37956"/>
                </a:lnTo>
                <a:cubicBezTo>
                  <a:pt x="24130" y="37558"/>
                  <a:pt x="23732" y="36464"/>
                  <a:pt x="23732" y="36464"/>
                </a:cubicBezTo>
                <a:lnTo>
                  <a:pt x="23732" y="36464"/>
                </a:lnTo>
                <a:cubicBezTo>
                  <a:pt x="24220" y="36573"/>
                  <a:pt x="24734" y="36608"/>
                  <a:pt x="25190" y="36608"/>
                </a:cubicBezTo>
                <a:cubicBezTo>
                  <a:pt x="25981" y="36608"/>
                  <a:pt x="26597" y="36504"/>
                  <a:pt x="26597" y="36504"/>
                </a:cubicBezTo>
                <a:lnTo>
                  <a:pt x="25383" y="35867"/>
                </a:lnTo>
                <a:lnTo>
                  <a:pt x="25383" y="35867"/>
                </a:lnTo>
                <a:cubicBezTo>
                  <a:pt x="25462" y="35872"/>
                  <a:pt x="25540" y="35875"/>
                  <a:pt x="25617" y="35875"/>
                </a:cubicBezTo>
                <a:cubicBezTo>
                  <a:pt x="26663" y="35875"/>
                  <a:pt x="27611" y="35409"/>
                  <a:pt x="27611" y="35409"/>
                </a:cubicBezTo>
                <a:lnTo>
                  <a:pt x="27611" y="35409"/>
                </a:lnTo>
                <a:cubicBezTo>
                  <a:pt x="27526" y="35417"/>
                  <a:pt x="27427" y="35421"/>
                  <a:pt x="27316" y="35421"/>
                </a:cubicBezTo>
                <a:cubicBezTo>
                  <a:pt x="25108" y="35421"/>
                  <a:pt x="18123" y="33972"/>
                  <a:pt x="15755" y="33480"/>
                </a:cubicBezTo>
                <a:cubicBezTo>
                  <a:pt x="15716" y="33181"/>
                  <a:pt x="15636" y="32903"/>
                  <a:pt x="15576" y="32624"/>
                </a:cubicBezTo>
                <a:lnTo>
                  <a:pt x="15576" y="32624"/>
                </a:lnTo>
                <a:cubicBezTo>
                  <a:pt x="16034" y="32823"/>
                  <a:pt x="16571" y="33002"/>
                  <a:pt x="16969" y="33062"/>
                </a:cubicBezTo>
                <a:lnTo>
                  <a:pt x="15974" y="31610"/>
                </a:lnTo>
                <a:lnTo>
                  <a:pt x="15974" y="31610"/>
                </a:lnTo>
                <a:cubicBezTo>
                  <a:pt x="15974" y="31610"/>
                  <a:pt x="17713" y="32609"/>
                  <a:pt x="19068" y="32609"/>
                </a:cubicBezTo>
                <a:cubicBezTo>
                  <a:pt x="19118" y="32609"/>
                  <a:pt x="19168" y="32607"/>
                  <a:pt x="19217" y="32605"/>
                </a:cubicBezTo>
                <a:lnTo>
                  <a:pt x="17963" y="31192"/>
                </a:lnTo>
                <a:lnTo>
                  <a:pt x="17963" y="31192"/>
                </a:lnTo>
                <a:cubicBezTo>
                  <a:pt x="17964" y="31192"/>
                  <a:pt x="18650" y="31563"/>
                  <a:pt x="19544" y="31563"/>
                </a:cubicBezTo>
                <a:cubicBezTo>
                  <a:pt x="19726" y="31563"/>
                  <a:pt x="19917" y="31547"/>
                  <a:pt x="20112" y="31510"/>
                </a:cubicBezTo>
                <a:cubicBezTo>
                  <a:pt x="20112" y="31510"/>
                  <a:pt x="17904" y="31331"/>
                  <a:pt x="14621" y="27850"/>
                </a:cubicBezTo>
                <a:cubicBezTo>
                  <a:pt x="14442" y="27413"/>
                  <a:pt x="13885" y="26060"/>
                  <a:pt x="13269" y="24548"/>
                </a:cubicBezTo>
                <a:lnTo>
                  <a:pt x="13269" y="24548"/>
                </a:lnTo>
                <a:cubicBezTo>
                  <a:pt x="13587" y="24966"/>
                  <a:pt x="13945" y="25344"/>
                  <a:pt x="14243" y="25403"/>
                </a:cubicBezTo>
                <a:lnTo>
                  <a:pt x="14442" y="23713"/>
                </a:lnTo>
                <a:cubicBezTo>
                  <a:pt x="14442" y="23713"/>
                  <a:pt x="15773" y="24756"/>
                  <a:pt x="16554" y="24756"/>
                </a:cubicBezTo>
                <a:cubicBezTo>
                  <a:pt x="16594" y="24756"/>
                  <a:pt x="16633" y="24753"/>
                  <a:pt x="16670" y="24747"/>
                </a:cubicBezTo>
                <a:lnTo>
                  <a:pt x="15775" y="23553"/>
                </a:lnTo>
                <a:lnTo>
                  <a:pt x="15775" y="23553"/>
                </a:lnTo>
                <a:cubicBezTo>
                  <a:pt x="15775" y="23553"/>
                  <a:pt x="17451" y="24151"/>
                  <a:pt x="18396" y="24151"/>
                </a:cubicBezTo>
                <a:cubicBezTo>
                  <a:pt x="18411" y="24151"/>
                  <a:pt x="18426" y="24150"/>
                  <a:pt x="18441" y="24150"/>
                </a:cubicBezTo>
                <a:lnTo>
                  <a:pt x="17227" y="22837"/>
                </a:lnTo>
                <a:lnTo>
                  <a:pt x="17227" y="22837"/>
                </a:lnTo>
                <a:cubicBezTo>
                  <a:pt x="17228" y="22837"/>
                  <a:pt x="18976" y="23543"/>
                  <a:pt x="20442" y="23543"/>
                </a:cubicBezTo>
                <a:cubicBezTo>
                  <a:pt x="20608" y="23543"/>
                  <a:pt x="20771" y="23534"/>
                  <a:pt x="20927" y="23514"/>
                </a:cubicBezTo>
                <a:lnTo>
                  <a:pt x="19435" y="22240"/>
                </a:lnTo>
                <a:lnTo>
                  <a:pt x="19435" y="22240"/>
                </a:lnTo>
                <a:cubicBezTo>
                  <a:pt x="19436" y="22241"/>
                  <a:pt x="20046" y="22468"/>
                  <a:pt x="20864" y="22468"/>
                </a:cubicBezTo>
                <a:cubicBezTo>
                  <a:pt x="21180" y="22468"/>
                  <a:pt x="21527" y="22434"/>
                  <a:pt x="21882" y="22340"/>
                </a:cubicBezTo>
                <a:cubicBezTo>
                  <a:pt x="21882" y="22340"/>
                  <a:pt x="13866" y="21922"/>
                  <a:pt x="10981" y="19137"/>
                </a:cubicBezTo>
                <a:cubicBezTo>
                  <a:pt x="10862" y="18879"/>
                  <a:pt x="10782" y="18680"/>
                  <a:pt x="10703" y="18540"/>
                </a:cubicBezTo>
                <a:cubicBezTo>
                  <a:pt x="10583" y="18282"/>
                  <a:pt x="10484" y="18043"/>
                  <a:pt x="10384" y="17784"/>
                </a:cubicBezTo>
                <a:lnTo>
                  <a:pt x="10384" y="17784"/>
                </a:lnTo>
                <a:cubicBezTo>
                  <a:pt x="10663" y="18003"/>
                  <a:pt x="10961" y="18182"/>
                  <a:pt x="11260" y="18262"/>
                </a:cubicBezTo>
                <a:lnTo>
                  <a:pt x="10683" y="17088"/>
                </a:lnTo>
                <a:lnTo>
                  <a:pt x="10683" y="17088"/>
                </a:lnTo>
                <a:lnTo>
                  <a:pt x="11657" y="18083"/>
                </a:lnTo>
                <a:cubicBezTo>
                  <a:pt x="11657" y="18083"/>
                  <a:pt x="11399" y="16690"/>
                  <a:pt x="11339" y="16352"/>
                </a:cubicBezTo>
                <a:lnTo>
                  <a:pt x="11339" y="16352"/>
                </a:lnTo>
                <a:cubicBezTo>
                  <a:pt x="11339" y="16353"/>
                  <a:pt x="11976" y="18043"/>
                  <a:pt x="12453" y="18162"/>
                </a:cubicBezTo>
                <a:lnTo>
                  <a:pt x="12612" y="16710"/>
                </a:lnTo>
                <a:cubicBezTo>
                  <a:pt x="12612" y="16710"/>
                  <a:pt x="13553" y="17766"/>
                  <a:pt x="14076" y="17766"/>
                </a:cubicBezTo>
                <a:cubicBezTo>
                  <a:pt x="14086" y="17766"/>
                  <a:pt x="14095" y="17765"/>
                  <a:pt x="14104" y="17765"/>
                </a:cubicBezTo>
                <a:lnTo>
                  <a:pt x="13547" y="16670"/>
                </a:lnTo>
                <a:lnTo>
                  <a:pt x="13547" y="16670"/>
                </a:lnTo>
                <a:cubicBezTo>
                  <a:pt x="13547" y="16671"/>
                  <a:pt x="14681" y="17307"/>
                  <a:pt x="15338" y="17367"/>
                </a:cubicBezTo>
                <a:lnTo>
                  <a:pt x="14542" y="16153"/>
                </a:lnTo>
                <a:lnTo>
                  <a:pt x="14542" y="16153"/>
                </a:lnTo>
                <a:cubicBezTo>
                  <a:pt x="14542" y="16153"/>
                  <a:pt x="15910" y="16970"/>
                  <a:pt x="16956" y="16970"/>
                </a:cubicBezTo>
                <a:cubicBezTo>
                  <a:pt x="16980" y="16970"/>
                  <a:pt x="17004" y="16970"/>
                  <a:pt x="17028" y="16969"/>
                </a:cubicBezTo>
                <a:lnTo>
                  <a:pt x="16054" y="15795"/>
                </a:lnTo>
                <a:lnTo>
                  <a:pt x="16054" y="15795"/>
                </a:lnTo>
                <a:cubicBezTo>
                  <a:pt x="16054" y="15795"/>
                  <a:pt x="16577" y="16104"/>
                  <a:pt x="17249" y="16104"/>
                </a:cubicBezTo>
                <a:cubicBezTo>
                  <a:pt x="17395" y="16104"/>
                  <a:pt x="17548" y="16089"/>
                  <a:pt x="17705" y="16054"/>
                </a:cubicBezTo>
                <a:cubicBezTo>
                  <a:pt x="17705" y="16054"/>
                  <a:pt x="14641" y="14084"/>
                  <a:pt x="12732" y="11638"/>
                </a:cubicBezTo>
                <a:lnTo>
                  <a:pt x="12175" y="10345"/>
                </a:lnTo>
                <a:lnTo>
                  <a:pt x="12175" y="10345"/>
                </a:lnTo>
                <a:cubicBezTo>
                  <a:pt x="12175" y="10345"/>
                  <a:pt x="13866" y="11876"/>
                  <a:pt x="15178" y="11936"/>
                </a:cubicBezTo>
                <a:lnTo>
                  <a:pt x="14144" y="10086"/>
                </a:lnTo>
                <a:lnTo>
                  <a:pt x="14144" y="10086"/>
                </a:lnTo>
                <a:cubicBezTo>
                  <a:pt x="14144" y="10086"/>
                  <a:pt x="14913" y="10735"/>
                  <a:pt x="15928" y="10735"/>
                </a:cubicBezTo>
                <a:cubicBezTo>
                  <a:pt x="16008" y="10735"/>
                  <a:pt x="16090" y="10731"/>
                  <a:pt x="16173" y="10723"/>
                </a:cubicBezTo>
                <a:cubicBezTo>
                  <a:pt x="16173" y="10723"/>
                  <a:pt x="10504" y="4974"/>
                  <a:pt x="9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3" name="Google Shape;9943;p367"/>
          <p:cNvGrpSpPr/>
          <p:nvPr/>
        </p:nvGrpSpPr>
        <p:grpSpPr>
          <a:xfrm>
            <a:off x="7083475" y="2005525"/>
            <a:ext cx="1347250" cy="857900"/>
            <a:chOff x="3408650" y="513625"/>
            <a:chExt cx="1347250" cy="857900"/>
          </a:xfrm>
        </p:grpSpPr>
        <p:sp>
          <p:nvSpPr>
            <p:cNvPr id="9944" name="Google Shape;9944;p367"/>
            <p:cNvSpPr/>
            <p:nvPr/>
          </p:nvSpPr>
          <p:spPr>
            <a:xfrm>
              <a:off x="3860200" y="606125"/>
              <a:ext cx="221325" cy="115900"/>
            </a:xfrm>
            <a:custGeom>
              <a:rect b="b" l="l" r="r" t="t"/>
              <a:pathLst>
                <a:path extrusionOk="0" h="4636" w="8853">
                  <a:moveTo>
                    <a:pt x="1" y="1"/>
                  </a:moveTo>
                  <a:lnTo>
                    <a:pt x="3144" y="4636"/>
                  </a:lnTo>
                  <a:lnTo>
                    <a:pt x="8853" y="2408"/>
                  </a:lnTo>
                  <a:cubicBezTo>
                    <a:pt x="8395" y="2292"/>
                    <a:pt x="7965" y="2243"/>
                    <a:pt x="7567" y="2243"/>
                  </a:cubicBezTo>
                  <a:cubicBezTo>
                    <a:pt x="5214" y="2243"/>
                    <a:pt x="3920" y="3959"/>
                    <a:pt x="3920" y="3959"/>
                  </a:cubicBezTo>
                  <a:cubicBezTo>
                    <a:pt x="3422" y="975"/>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367"/>
            <p:cNvSpPr/>
            <p:nvPr/>
          </p:nvSpPr>
          <p:spPr>
            <a:xfrm>
              <a:off x="4025325" y="513625"/>
              <a:ext cx="174075" cy="71650"/>
            </a:xfrm>
            <a:custGeom>
              <a:rect b="b" l="l" r="r" t="t"/>
              <a:pathLst>
                <a:path extrusionOk="0" h="2866" w="6963">
                  <a:moveTo>
                    <a:pt x="0" y="1"/>
                  </a:moveTo>
                  <a:lnTo>
                    <a:pt x="3143" y="2865"/>
                  </a:lnTo>
                  <a:lnTo>
                    <a:pt x="6962" y="219"/>
                  </a:lnTo>
                  <a:cubicBezTo>
                    <a:pt x="6950" y="219"/>
                    <a:pt x="6938" y="219"/>
                    <a:pt x="6926" y="219"/>
                  </a:cubicBezTo>
                  <a:cubicBezTo>
                    <a:pt x="4487" y="219"/>
                    <a:pt x="3601" y="2229"/>
                    <a:pt x="3601" y="2229"/>
                  </a:cubicBezTo>
                  <a:cubicBezTo>
                    <a:pt x="2705"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367"/>
            <p:cNvSpPr/>
            <p:nvPr/>
          </p:nvSpPr>
          <p:spPr>
            <a:xfrm>
              <a:off x="4619600" y="595675"/>
              <a:ext cx="136300" cy="55725"/>
            </a:xfrm>
            <a:custGeom>
              <a:rect b="b" l="l" r="r" t="t"/>
              <a:pathLst>
                <a:path extrusionOk="0" h="2229" w="5452">
                  <a:moveTo>
                    <a:pt x="1" y="1"/>
                  </a:moveTo>
                  <a:lnTo>
                    <a:pt x="2467" y="2229"/>
                  </a:lnTo>
                  <a:lnTo>
                    <a:pt x="5451" y="180"/>
                  </a:lnTo>
                  <a:cubicBezTo>
                    <a:pt x="5427" y="179"/>
                    <a:pt x="5403" y="179"/>
                    <a:pt x="5380" y="179"/>
                  </a:cubicBezTo>
                  <a:cubicBezTo>
                    <a:pt x="3485" y="179"/>
                    <a:pt x="2806" y="1732"/>
                    <a:pt x="2806" y="1732"/>
                  </a:cubicBezTo>
                  <a:cubicBezTo>
                    <a:pt x="2109" y="100"/>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367"/>
            <p:cNvSpPr/>
            <p:nvPr/>
          </p:nvSpPr>
          <p:spPr>
            <a:xfrm>
              <a:off x="3408650" y="1299875"/>
              <a:ext cx="174075" cy="71650"/>
            </a:xfrm>
            <a:custGeom>
              <a:rect b="b" l="l" r="r" t="t"/>
              <a:pathLst>
                <a:path extrusionOk="0" h="2866" w="6963">
                  <a:moveTo>
                    <a:pt x="0" y="1"/>
                  </a:moveTo>
                  <a:lnTo>
                    <a:pt x="3143" y="2866"/>
                  </a:lnTo>
                  <a:lnTo>
                    <a:pt x="6963" y="220"/>
                  </a:lnTo>
                  <a:cubicBezTo>
                    <a:pt x="6951" y="220"/>
                    <a:pt x="6939" y="220"/>
                    <a:pt x="6927" y="220"/>
                  </a:cubicBezTo>
                  <a:cubicBezTo>
                    <a:pt x="4487" y="220"/>
                    <a:pt x="3601" y="2249"/>
                    <a:pt x="3601" y="2249"/>
                  </a:cubicBezTo>
                  <a:cubicBezTo>
                    <a:pt x="2706" y="120"/>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1" name="Shape 9951"/>
        <p:cNvGrpSpPr/>
        <p:nvPr/>
      </p:nvGrpSpPr>
      <p:grpSpPr>
        <a:xfrm>
          <a:off x="0" y="0"/>
          <a:ext cx="0" cy="0"/>
          <a:chOff x="0" y="0"/>
          <a:chExt cx="0" cy="0"/>
        </a:xfrm>
      </p:grpSpPr>
      <p:sp>
        <p:nvSpPr>
          <p:cNvPr id="9952" name="Google Shape;9952;p3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Problem</a:t>
            </a:r>
            <a:endParaRPr/>
          </a:p>
        </p:txBody>
      </p:sp>
      <p:sp>
        <p:nvSpPr>
          <p:cNvPr id="9953" name="Google Shape;9953;p368"/>
          <p:cNvSpPr txBox="1"/>
          <p:nvPr>
            <p:ph idx="2" type="subTitle"/>
          </p:nvPr>
        </p:nvSpPr>
        <p:spPr>
          <a:xfrm>
            <a:off x="1094250" y="1179850"/>
            <a:ext cx="6955500" cy="31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Font typeface="Nunito Light"/>
              <a:buChar char="●"/>
            </a:pPr>
            <a:r>
              <a:rPr lang="en" sz="1800"/>
              <a:t>Variability in fire appearance due to environmental conditions.</a:t>
            </a:r>
            <a:endParaRPr sz="1800"/>
          </a:p>
          <a:p>
            <a:pPr indent="-342900" lvl="0" marL="457200" rtl="0" algn="l">
              <a:spcBef>
                <a:spcPts val="0"/>
              </a:spcBef>
              <a:spcAft>
                <a:spcPts val="0"/>
              </a:spcAft>
              <a:buSzPts val="1800"/>
              <a:buFont typeface="Nunito Light"/>
              <a:buChar char="●"/>
            </a:pPr>
            <a:r>
              <a:rPr lang="en" sz="1800"/>
              <a:t>Distinguishing fire from non-fire objects with similar colors (e.g., sunlit surfaces).</a:t>
            </a:r>
            <a:endParaRPr sz="1800"/>
          </a:p>
          <a:p>
            <a:pPr indent="-342900" lvl="0" marL="457200" rtl="0" algn="l">
              <a:spcBef>
                <a:spcPts val="0"/>
              </a:spcBef>
              <a:spcAft>
                <a:spcPts val="0"/>
              </a:spcAft>
              <a:buSzPts val="1800"/>
              <a:buFont typeface="Nunito Light"/>
              <a:buChar char="●"/>
            </a:pPr>
            <a:r>
              <a:rPr lang="en" sz="1800"/>
              <a:t>Impact of noise factors: variable illumination, haze, complex backgrounds.</a:t>
            </a:r>
            <a:endParaRPr sz="1800"/>
          </a:p>
          <a:p>
            <a:pPr indent="-342900" lvl="0" marL="457200" rtl="0" algn="l">
              <a:spcBef>
                <a:spcPts val="0"/>
              </a:spcBef>
              <a:spcAft>
                <a:spcPts val="0"/>
              </a:spcAft>
              <a:buSzPts val="1800"/>
              <a:buFont typeface="Nunito Light"/>
              <a:buChar char="●"/>
            </a:pPr>
            <a:r>
              <a:rPr lang="en" sz="1800"/>
              <a:t>The Limitation of using only color based fire detection.</a:t>
            </a:r>
            <a:endParaRPr sz="1800"/>
          </a:p>
          <a:p>
            <a:pPr indent="0" lvl="0" marL="0" rtl="0" algn="ctr">
              <a:spcBef>
                <a:spcPts val="0"/>
              </a:spcBef>
              <a:spcAft>
                <a:spcPts val="0"/>
              </a:spcAft>
              <a:buNone/>
            </a:pPr>
            <a:r>
              <a:t/>
            </a:r>
            <a:endParaRPr/>
          </a:p>
        </p:txBody>
      </p:sp>
      <p:grpSp>
        <p:nvGrpSpPr>
          <p:cNvPr id="9954" name="Google Shape;9954;p368"/>
          <p:cNvGrpSpPr/>
          <p:nvPr/>
        </p:nvGrpSpPr>
        <p:grpSpPr>
          <a:xfrm>
            <a:off x="7837875" y="3119267"/>
            <a:ext cx="1754075" cy="2085825"/>
            <a:chOff x="4234175" y="2958950"/>
            <a:chExt cx="1754075" cy="1384550"/>
          </a:xfrm>
        </p:grpSpPr>
        <p:sp>
          <p:nvSpPr>
            <p:cNvPr id="9955" name="Google Shape;9955;p368"/>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368"/>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7" name="Google Shape;9957;p368"/>
          <p:cNvGrpSpPr/>
          <p:nvPr/>
        </p:nvGrpSpPr>
        <p:grpSpPr>
          <a:xfrm>
            <a:off x="7231653" y="774246"/>
            <a:ext cx="750607" cy="750607"/>
            <a:chOff x="1747075" y="1515425"/>
            <a:chExt cx="1056300" cy="1056300"/>
          </a:xfrm>
        </p:grpSpPr>
        <p:sp>
          <p:nvSpPr>
            <p:cNvPr id="9958" name="Google Shape;9958;p368"/>
            <p:cNvSpPr/>
            <p:nvPr/>
          </p:nvSpPr>
          <p:spPr>
            <a:xfrm>
              <a:off x="1747075" y="1515425"/>
              <a:ext cx="1056300" cy="1056300"/>
            </a:xfrm>
            <a:prstGeom prst="ellipse">
              <a:avLst/>
            </a:prstGeom>
            <a:solidFill>
              <a:srgbClr val="F4C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368"/>
            <p:cNvSpPr/>
            <p:nvPr/>
          </p:nvSpPr>
          <p:spPr>
            <a:xfrm>
              <a:off x="1813825" y="1582324"/>
              <a:ext cx="922800" cy="922500"/>
            </a:xfrm>
            <a:prstGeom prst="ellipse">
              <a:avLst/>
            </a:prstGeom>
            <a:solidFill>
              <a:srgbClr val="F5B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60" name="Google Shape;9960;p368"/>
          <p:cNvCxnSpPr/>
          <p:nvPr/>
        </p:nvCxnSpPr>
        <p:spPr>
          <a:xfrm>
            <a:off x="5838485" y="821323"/>
            <a:ext cx="1332300" cy="319200"/>
          </a:xfrm>
          <a:prstGeom prst="bentConnector3">
            <a:avLst>
              <a:gd fmla="val 50000" name="adj1"/>
            </a:avLst>
          </a:prstGeom>
          <a:noFill/>
          <a:ln cap="flat" cmpd="sng" w="19050">
            <a:solidFill>
              <a:srgbClr val="38271F"/>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4" name="Shape 9964"/>
        <p:cNvGrpSpPr/>
        <p:nvPr/>
      </p:nvGrpSpPr>
      <p:grpSpPr>
        <a:xfrm>
          <a:off x="0" y="0"/>
          <a:ext cx="0" cy="0"/>
          <a:chOff x="0" y="0"/>
          <a:chExt cx="0" cy="0"/>
        </a:xfrm>
      </p:grpSpPr>
      <p:sp>
        <p:nvSpPr>
          <p:cNvPr id="9965" name="Google Shape;9965;p3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Enter: FireFinder</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966" name="Google Shape;9966;p369"/>
          <p:cNvSpPr txBox="1"/>
          <p:nvPr>
            <p:ph idx="2" type="subTitle"/>
          </p:nvPr>
        </p:nvSpPr>
        <p:spPr>
          <a:xfrm>
            <a:off x="913500" y="1457800"/>
            <a:ext cx="7510500" cy="2698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Pixel-wise fire detection in images</a:t>
            </a:r>
            <a:endParaRPr sz="1800"/>
          </a:p>
          <a:p>
            <a:pPr indent="-342900" lvl="0" marL="457200" rtl="0" algn="l">
              <a:lnSpc>
                <a:spcPct val="115000"/>
              </a:lnSpc>
              <a:spcBef>
                <a:spcPts val="0"/>
              </a:spcBef>
              <a:spcAft>
                <a:spcPts val="0"/>
              </a:spcAft>
              <a:buSzPts val="1800"/>
              <a:buChar char="●"/>
            </a:pPr>
            <a:r>
              <a:rPr lang="en" sz="1800"/>
              <a:t>Integrates both </a:t>
            </a:r>
            <a:r>
              <a:rPr b="1" lang="en" sz="1800"/>
              <a:t>Color information</a:t>
            </a:r>
            <a:r>
              <a:rPr lang="en" sz="1800"/>
              <a:t> and </a:t>
            </a:r>
            <a:r>
              <a:rPr b="1" lang="en" sz="1800"/>
              <a:t>Spatial Texture Analysis</a:t>
            </a:r>
            <a:endParaRPr b="1" sz="1800"/>
          </a:p>
          <a:p>
            <a:pPr indent="-342900" lvl="1" marL="914400" rtl="0" algn="l">
              <a:lnSpc>
                <a:spcPct val="115000"/>
              </a:lnSpc>
              <a:spcBef>
                <a:spcPts val="0"/>
              </a:spcBef>
              <a:spcAft>
                <a:spcPts val="0"/>
              </a:spcAft>
              <a:buSzPts val="1800"/>
              <a:buChar char="○"/>
            </a:pPr>
            <a:r>
              <a:rPr lang="en" sz="1800"/>
              <a:t>Fire has characteristics colors (</a:t>
            </a:r>
            <a:r>
              <a:rPr lang="en" sz="1800"/>
              <a:t>R</a:t>
            </a:r>
            <a:r>
              <a:rPr lang="en" sz="1800"/>
              <a:t>ed/</a:t>
            </a:r>
            <a:r>
              <a:rPr lang="en" sz="1800"/>
              <a:t>Y</a:t>
            </a:r>
            <a:r>
              <a:rPr lang="en" sz="1800"/>
              <a:t>ellow)</a:t>
            </a:r>
            <a:endParaRPr sz="1800"/>
          </a:p>
          <a:p>
            <a:pPr indent="-342900" lvl="1" marL="914400" rtl="0" algn="l">
              <a:lnSpc>
                <a:spcPct val="115000"/>
              </a:lnSpc>
              <a:spcBef>
                <a:spcPts val="0"/>
              </a:spcBef>
              <a:spcAft>
                <a:spcPts val="0"/>
              </a:spcAft>
              <a:buSzPts val="1800"/>
              <a:buChar char="○"/>
            </a:pPr>
            <a:r>
              <a:rPr lang="en" sz="1800"/>
              <a:t>AND unique </a:t>
            </a:r>
            <a:r>
              <a:rPr b="1" lang="en" sz="1800"/>
              <a:t>texture patterns </a:t>
            </a:r>
            <a:r>
              <a:rPr lang="en" sz="1800"/>
              <a:t>(chaotic, flickering) that simple colored objects lack</a:t>
            </a:r>
            <a:endParaRPr sz="1800"/>
          </a:p>
          <a:p>
            <a:pPr indent="-342900" lvl="0" marL="457200" rtl="0" algn="l">
              <a:lnSpc>
                <a:spcPct val="115000"/>
              </a:lnSpc>
              <a:spcBef>
                <a:spcPts val="0"/>
              </a:spcBef>
              <a:spcAft>
                <a:spcPts val="0"/>
              </a:spcAft>
              <a:buSzPts val="1800"/>
              <a:buChar char="●"/>
            </a:pPr>
            <a:r>
              <a:rPr lang="en" sz="1800"/>
              <a:t>Combining these features leads to more reliable detection</a:t>
            </a:r>
            <a:endParaRPr sz="1800"/>
          </a:p>
          <a:p>
            <a:pPr indent="-342900" lvl="1" marL="914400" rtl="0" algn="l">
              <a:lnSpc>
                <a:spcPct val="115000"/>
              </a:lnSpc>
              <a:spcBef>
                <a:spcPts val="0"/>
              </a:spcBef>
              <a:spcAft>
                <a:spcPts val="0"/>
              </a:spcAft>
              <a:buSzPts val="1800"/>
              <a:buChar char="○"/>
            </a:pPr>
            <a:r>
              <a:rPr b="1" lang="en" sz="1800"/>
              <a:t>Lower false </a:t>
            </a:r>
            <a:r>
              <a:rPr b="1" lang="en" sz="1800"/>
              <a:t>positive</a:t>
            </a:r>
            <a:r>
              <a:rPr b="1" lang="en" sz="1800"/>
              <a:t> rate</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9967" name="Google Shape;9967;p369"/>
          <p:cNvGrpSpPr/>
          <p:nvPr/>
        </p:nvGrpSpPr>
        <p:grpSpPr>
          <a:xfrm>
            <a:off x="6306470" y="3700937"/>
            <a:ext cx="3096824" cy="1882725"/>
            <a:chOff x="6306470" y="3700937"/>
            <a:chExt cx="3096824" cy="1882725"/>
          </a:xfrm>
        </p:grpSpPr>
        <p:sp>
          <p:nvSpPr>
            <p:cNvPr id="9968" name="Google Shape;9968;p369"/>
            <p:cNvSpPr/>
            <p:nvPr/>
          </p:nvSpPr>
          <p:spPr>
            <a:xfrm flipH="1">
              <a:off x="6306470" y="3700937"/>
              <a:ext cx="2828275" cy="973054"/>
            </a:xfrm>
            <a:custGeom>
              <a:rect b="b" l="l" r="r" t="t"/>
              <a:pathLst>
                <a:path extrusionOk="0" h="42078" w="113131">
                  <a:moveTo>
                    <a:pt x="1442" y="0"/>
                  </a:moveTo>
                  <a:cubicBezTo>
                    <a:pt x="1310" y="0"/>
                    <a:pt x="1168" y="27"/>
                    <a:pt x="1015" y="84"/>
                  </a:cubicBezTo>
                  <a:cubicBezTo>
                    <a:pt x="637" y="204"/>
                    <a:pt x="339" y="383"/>
                    <a:pt x="0" y="621"/>
                  </a:cubicBezTo>
                  <a:lnTo>
                    <a:pt x="0" y="41978"/>
                  </a:lnTo>
                  <a:lnTo>
                    <a:pt x="113130" y="42078"/>
                  </a:lnTo>
                  <a:lnTo>
                    <a:pt x="110007" y="37403"/>
                  </a:lnTo>
                  <a:cubicBezTo>
                    <a:pt x="108992" y="35991"/>
                    <a:pt x="107660" y="35394"/>
                    <a:pt x="106526" y="35096"/>
                  </a:cubicBezTo>
                  <a:cubicBezTo>
                    <a:pt x="107600" y="34419"/>
                    <a:pt x="106267" y="33803"/>
                    <a:pt x="105074" y="33444"/>
                  </a:cubicBezTo>
                  <a:cubicBezTo>
                    <a:pt x="105372" y="33285"/>
                    <a:pt x="105710" y="32987"/>
                    <a:pt x="106009" y="32490"/>
                  </a:cubicBezTo>
                  <a:cubicBezTo>
                    <a:pt x="106943" y="30938"/>
                    <a:pt x="103621" y="30242"/>
                    <a:pt x="101194" y="30063"/>
                  </a:cubicBezTo>
                  <a:cubicBezTo>
                    <a:pt x="101553" y="29864"/>
                    <a:pt x="101891" y="29565"/>
                    <a:pt x="102249" y="29167"/>
                  </a:cubicBezTo>
                  <a:cubicBezTo>
                    <a:pt x="103250" y="28036"/>
                    <a:pt x="102421" y="27698"/>
                    <a:pt x="101050" y="27698"/>
                  </a:cubicBezTo>
                  <a:cubicBezTo>
                    <a:pt x="100541" y="27698"/>
                    <a:pt x="99957" y="27745"/>
                    <a:pt x="99364" y="27815"/>
                  </a:cubicBezTo>
                  <a:cubicBezTo>
                    <a:pt x="99603" y="27576"/>
                    <a:pt x="99802" y="27258"/>
                    <a:pt x="99822" y="26840"/>
                  </a:cubicBezTo>
                  <a:cubicBezTo>
                    <a:pt x="99854" y="26339"/>
                    <a:pt x="99507" y="26140"/>
                    <a:pt x="98984" y="26140"/>
                  </a:cubicBezTo>
                  <a:cubicBezTo>
                    <a:pt x="98197" y="26140"/>
                    <a:pt x="97010" y="26589"/>
                    <a:pt x="96102" y="27138"/>
                  </a:cubicBezTo>
                  <a:cubicBezTo>
                    <a:pt x="96699" y="26164"/>
                    <a:pt x="97017" y="22066"/>
                    <a:pt x="95505" y="20872"/>
                  </a:cubicBezTo>
                  <a:cubicBezTo>
                    <a:pt x="94807" y="20300"/>
                    <a:pt x="93963" y="20066"/>
                    <a:pt x="93087" y="20066"/>
                  </a:cubicBezTo>
                  <a:cubicBezTo>
                    <a:pt x="90793" y="20066"/>
                    <a:pt x="88279" y="21673"/>
                    <a:pt x="87588" y="23041"/>
                  </a:cubicBezTo>
                  <a:cubicBezTo>
                    <a:pt x="87309" y="22663"/>
                    <a:pt x="86852" y="22265"/>
                    <a:pt x="86175" y="21966"/>
                  </a:cubicBezTo>
                  <a:cubicBezTo>
                    <a:pt x="85788" y="21783"/>
                    <a:pt x="85426" y="21705"/>
                    <a:pt x="85093" y="21705"/>
                  </a:cubicBezTo>
                  <a:cubicBezTo>
                    <a:pt x="84161" y="21705"/>
                    <a:pt x="83464" y="22321"/>
                    <a:pt x="83112" y="22981"/>
                  </a:cubicBezTo>
                  <a:cubicBezTo>
                    <a:pt x="82627" y="22359"/>
                    <a:pt x="81417" y="22005"/>
                    <a:pt x="80252" y="22005"/>
                  </a:cubicBezTo>
                  <a:cubicBezTo>
                    <a:pt x="79219" y="22005"/>
                    <a:pt x="78222" y="22284"/>
                    <a:pt x="77801" y="22901"/>
                  </a:cubicBezTo>
                  <a:cubicBezTo>
                    <a:pt x="76726" y="24473"/>
                    <a:pt x="76607" y="25547"/>
                    <a:pt x="77124" y="26760"/>
                  </a:cubicBezTo>
                  <a:cubicBezTo>
                    <a:pt x="76688" y="26612"/>
                    <a:pt x="76133" y="26521"/>
                    <a:pt x="75519" y="26521"/>
                  </a:cubicBezTo>
                  <a:cubicBezTo>
                    <a:pt x="74732" y="26521"/>
                    <a:pt x="73847" y="26670"/>
                    <a:pt x="72987" y="27039"/>
                  </a:cubicBezTo>
                  <a:cubicBezTo>
                    <a:pt x="72231" y="27337"/>
                    <a:pt x="71714" y="27954"/>
                    <a:pt x="71495" y="28730"/>
                  </a:cubicBezTo>
                  <a:cubicBezTo>
                    <a:pt x="71226" y="28685"/>
                    <a:pt x="70980" y="28663"/>
                    <a:pt x="70756" y="28663"/>
                  </a:cubicBezTo>
                  <a:cubicBezTo>
                    <a:pt x="70682" y="28663"/>
                    <a:pt x="70609" y="28665"/>
                    <a:pt x="70540" y="28670"/>
                  </a:cubicBezTo>
                  <a:cubicBezTo>
                    <a:pt x="71316" y="27656"/>
                    <a:pt x="71952" y="26164"/>
                    <a:pt x="70460" y="25348"/>
                  </a:cubicBezTo>
                  <a:cubicBezTo>
                    <a:pt x="69986" y="25083"/>
                    <a:pt x="69456" y="24973"/>
                    <a:pt x="68913" y="24973"/>
                  </a:cubicBezTo>
                  <a:cubicBezTo>
                    <a:pt x="67706" y="24973"/>
                    <a:pt x="66438" y="25520"/>
                    <a:pt x="65587" y="26124"/>
                  </a:cubicBezTo>
                  <a:cubicBezTo>
                    <a:pt x="65497" y="25226"/>
                    <a:pt x="65001" y="24197"/>
                    <a:pt x="63777" y="24197"/>
                  </a:cubicBezTo>
                  <a:cubicBezTo>
                    <a:pt x="63646" y="24197"/>
                    <a:pt x="63507" y="24209"/>
                    <a:pt x="63359" y="24234"/>
                  </a:cubicBezTo>
                  <a:cubicBezTo>
                    <a:pt x="62662" y="24334"/>
                    <a:pt x="62105" y="24572"/>
                    <a:pt x="61707" y="24871"/>
                  </a:cubicBezTo>
                  <a:cubicBezTo>
                    <a:pt x="61571" y="23058"/>
                    <a:pt x="59463" y="21127"/>
                    <a:pt x="56511" y="21127"/>
                  </a:cubicBezTo>
                  <a:cubicBezTo>
                    <a:pt x="56029" y="21127"/>
                    <a:pt x="55525" y="21178"/>
                    <a:pt x="55004" y="21290"/>
                  </a:cubicBezTo>
                  <a:cubicBezTo>
                    <a:pt x="53886" y="21520"/>
                    <a:pt x="52944" y="22103"/>
                    <a:pt x="53251" y="22995"/>
                  </a:cubicBezTo>
                  <a:lnTo>
                    <a:pt x="53251" y="22995"/>
                  </a:lnTo>
                  <a:cubicBezTo>
                    <a:pt x="52687" y="22314"/>
                    <a:pt x="52047" y="21779"/>
                    <a:pt x="51542" y="21779"/>
                  </a:cubicBezTo>
                  <a:cubicBezTo>
                    <a:pt x="51286" y="21779"/>
                    <a:pt x="51064" y="21918"/>
                    <a:pt x="50906" y="22245"/>
                  </a:cubicBezTo>
                  <a:cubicBezTo>
                    <a:pt x="50987" y="20285"/>
                    <a:pt x="49152" y="19465"/>
                    <a:pt x="47546" y="19465"/>
                  </a:cubicBezTo>
                  <a:cubicBezTo>
                    <a:pt x="47196" y="19465"/>
                    <a:pt x="46856" y="19504"/>
                    <a:pt x="46549" y="19579"/>
                  </a:cubicBezTo>
                  <a:cubicBezTo>
                    <a:pt x="44659" y="20057"/>
                    <a:pt x="43366" y="21568"/>
                    <a:pt x="43068" y="22901"/>
                  </a:cubicBezTo>
                  <a:cubicBezTo>
                    <a:pt x="42927" y="21784"/>
                    <a:pt x="42646" y="21278"/>
                    <a:pt x="42190" y="21278"/>
                  </a:cubicBezTo>
                  <a:cubicBezTo>
                    <a:pt x="41875" y="21278"/>
                    <a:pt x="41475" y="21519"/>
                    <a:pt x="40979" y="21966"/>
                  </a:cubicBezTo>
                  <a:cubicBezTo>
                    <a:pt x="39746" y="23001"/>
                    <a:pt x="38930" y="26880"/>
                    <a:pt x="38990" y="27317"/>
                  </a:cubicBezTo>
                  <a:cubicBezTo>
                    <a:pt x="38448" y="26661"/>
                    <a:pt x="38024" y="26396"/>
                    <a:pt x="37651" y="26396"/>
                  </a:cubicBezTo>
                  <a:cubicBezTo>
                    <a:pt x="37243" y="26396"/>
                    <a:pt x="36897" y="26711"/>
                    <a:pt x="36523" y="27178"/>
                  </a:cubicBezTo>
                  <a:cubicBezTo>
                    <a:pt x="36026" y="26741"/>
                    <a:pt x="35927" y="26442"/>
                    <a:pt x="35449" y="26084"/>
                  </a:cubicBezTo>
                  <a:cubicBezTo>
                    <a:pt x="35847" y="26024"/>
                    <a:pt x="36225" y="25826"/>
                    <a:pt x="36603" y="25348"/>
                  </a:cubicBezTo>
                  <a:cubicBezTo>
                    <a:pt x="37737" y="23975"/>
                    <a:pt x="36822" y="22702"/>
                    <a:pt x="34952" y="22563"/>
                  </a:cubicBezTo>
                  <a:cubicBezTo>
                    <a:pt x="36225" y="21966"/>
                    <a:pt x="37299" y="19758"/>
                    <a:pt x="36305" y="17729"/>
                  </a:cubicBezTo>
                  <a:cubicBezTo>
                    <a:pt x="34994" y="15080"/>
                    <a:pt x="33038" y="13984"/>
                    <a:pt x="31163" y="13984"/>
                  </a:cubicBezTo>
                  <a:cubicBezTo>
                    <a:pt x="30363" y="13984"/>
                    <a:pt x="29578" y="14184"/>
                    <a:pt x="28865" y="14546"/>
                  </a:cubicBezTo>
                  <a:cubicBezTo>
                    <a:pt x="29044" y="13910"/>
                    <a:pt x="29143" y="13134"/>
                    <a:pt x="29044" y="12259"/>
                  </a:cubicBezTo>
                  <a:cubicBezTo>
                    <a:pt x="28912" y="11009"/>
                    <a:pt x="28242" y="10568"/>
                    <a:pt x="27474" y="10568"/>
                  </a:cubicBezTo>
                  <a:cubicBezTo>
                    <a:pt x="27081" y="10568"/>
                    <a:pt x="26663" y="10684"/>
                    <a:pt x="26279" y="10866"/>
                  </a:cubicBezTo>
                  <a:cubicBezTo>
                    <a:pt x="26875" y="8877"/>
                    <a:pt x="27393" y="7325"/>
                    <a:pt x="26139" y="5992"/>
                  </a:cubicBezTo>
                  <a:cubicBezTo>
                    <a:pt x="25649" y="5502"/>
                    <a:pt x="25067" y="5271"/>
                    <a:pt x="24481" y="5271"/>
                  </a:cubicBezTo>
                  <a:cubicBezTo>
                    <a:pt x="23569" y="5271"/>
                    <a:pt x="22647" y="5831"/>
                    <a:pt x="22041" y="6848"/>
                  </a:cubicBezTo>
                  <a:cubicBezTo>
                    <a:pt x="22041" y="6848"/>
                    <a:pt x="21121" y="6437"/>
                    <a:pt x="19459" y="6437"/>
                  </a:cubicBezTo>
                  <a:cubicBezTo>
                    <a:pt x="19293" y="6437"/>
                    <a:pt x="19119" y="6441"/>
                    <a:pt x="18938" y="6450"/>
                  </a:cubicBezTo>
                  <a:cubicBezTo>
                    <a:pt x="15338" y="6629"/>
                    <a:pt x="12811" y="8777"/>
                    <a:pt x="12254" y="11523"/>
                  </a:cubicBezTo>
                  <a:cubicBezTo>
                    <a:pt x="12310" y="10428"/>
                    <a:pt x="12175" y="8589"/>
                    <a:pt x="10817" y="8589"/>
                  </a:cubicBezTo>
                  <a:cubicBezTo>
                    <a:pt x="10719" y="8589"/>
                    <a:pt x="10615" y="8598"/>
                    <a:pt x="10504" y="8618"/>
                  </a:cubicBezTo>
                  <a:cubicBezTo>
                    <a:pt x="9770" y="8737"/>
                    <a:pt x="8958" y="9864"/>
                    <a:pt x="8342" y="10994"/>
                  </a:cubicBezTo>
                  <a:lnTo>
                    <a:pt x="8342" y="10994"/>
                  </a:lnTo>
                  <a:cubicBezTo>
                    <a:pt x="9155" y="9495"/>
                    <a:pt x="9859" y="5871"/>
                    <a:pt x="6764" y="4998"/>
                  </a:cubicBezTo>
                  <a:cubicBezTo>
                    <a:pt x="6518" y="4928"/>
                    <a:pt x="6242" y="4896"/>
                    <a:pt x="5952" y="4896"/>
                  </a:cubicBezTo>
                  <a:cubicBezTo>
                    <a:pt x="4603" y="4896"/>
                    <a:pt x="2973" y="5587"/>
                    <a:pt x="2825" y="6291"/>
                  </a:cubicBezTo>
                  <a:cubicBezTo>
                    <a:pt x="3194" y="4500"/>
                    <a:pt x="3152" y="0"/>
                    <a:pt x="1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369"/>
            <p:cNvSpPr/>
            <p:nvPr/>
          </p:nvSpPr>
          <p:spPr>
            <a:xfrm>
              <a:off x="8183082" y="4003175"/>
              <a:ext cx="1220212" cy="1580487"/>
            </a:xfrm>
            <a:custGeom>
              <a:rect b="b" l="l" r="r" t="t"/>
              <a:pathLst>
                <a:path extrusionOk="0" h="43417" w="33520">
                  <a:moveTo>
                    <a:pt x="10881" y="0"/>
                  </a:moveTo>
                  <a:lnTo>
                    <a:pt x="10881" y="0"/>
                  </a:lnTo>
                  <a:cubicBezTo>
                    <a:pt x="10981" y="298"/>
                    <a:pt x="11776" y="2686"/>
                    <a:pt x="11498" y="4575"/>
                  </a:cubicBezTo>
                  <a:cubicBezTo>
                    <a:pt x="11219" y="6624"/>
                    <a:pt x="12453" y="7261"/>
                    <a:pt x="12453" y="7261"/>
                  </a:cubicBezTo>
                  <a:cubicBezTo>
                    <a:pt x="12453" y="7261"/>
                    <a:pt x="13268" y="1890"/>
                    <a:pt x="12154" y="1194"/>
                  </a:cubicBezTo>
                  <a:cubicBezTo>
                    <a:pt x="11180" y="597"/>
                    <a:pt x="10941" y="139"/>
                    <a:pt x="10881" y="0"/>
                  </a:cubicBezTo>
                  <a:close/>
                  <a:moveTo>
                    <a:pt x="10085" y="5152"/>
                  </a:moveTo>
                  <a:cubicBezTo>
                    <a:pt x="10085" y="5153"/>
                    <a:pt x="8514" y="7480"/>
                    <a:pt x="5709" y="10404"/>
                  </a:cubicBezTo>
                  <a:cubicBezTo>
                    <a:pt x="2884" y="13308"/>
                    <a:pt x="6107" y="14383"/>
                    <a:pt x="6087" y="17983"/>
                  </a:cubicBezTo>
                  <a:cubicBezTo>
                    <a:pt x="6087" y="18878"/>
                    <a:pt x="6027" y="19475"/>
                    <a:pt x="5888" y="19754"/>
                  </a:cubicBezTo>
                  <a:cubicBezTo>
                    <a:pt x="5888" y="19754"/>
                    <a:pt x="5212" y="25662"/>
                    <a:pt x="6087" y="28327"/>
                  </a:cubicBezTo>
                  <a:cubicBezTo>
                    <a:pt x="6314" y="29020"/>
                    <a:pt x="6177" y="29301"/>
                    <a:pt x="5855" y="29301"/>
                  </a:cubicBezTo>
                  <a:cubicBezTo>
                    <a:pt x="4936" y="29301"/>
                    <a:pt x="2520" y="27013"/>
                    <a:pt x="2785" y="25423"/>
                  </a:cubicBezTo>
                  <a:lnTo>
                    <a:pt x="2785" y="25423"/>
                  </a:lnTo>
                  <a:cubicBezTo>
                    <a:pt x="2785" y="25423"/>
                    <a:pt x="0" y="29163"/>
                    <a:pt x="4038" y="30993"/>
                  </a:cubicBezTo>
                  <a:cubicBezTo>
                    <a:pt x="8076" y="32823"/>
                    <a:pt x="7957" y="31092"/>
                    <a:pt x="7480" y="34395"/>
                  </a:cubicBezTo>
                  <a:cubicBezTo>
                    <a:pt x="7071" y="37387"/>
                    <a:pt x="9093" y="43416"/>
                    <a:pt x="12765" y="43416"/>
                  </a:cubicBezTo>
                  <a:cubicBezTo>
                    <a:pt x="12852" y="43416"/>
                    <a:pt x="12941" y="43413"/>
                    <a:pt x="13030" y="43406"/>
                  </a:cubicBezTo>
                  <a:lnTo>
                    <a:pt x="33519" y="34773"/>
                  </a:lnTo>
                  <a:cubicBezTo>
                    <a:pt x="33380" y="32863"/>
                    <a:pt x="31092" y="21444"/>
                    <a:pt x="29083" y="20291"/>
                  </a:cubicBezTo>
                  <a:cubicBezTo>
                    <a:pt x="26775" y="18998"/>
                    <a:pt x="25383" y="19793"/>
                    <a:pt x="23195" y="17128"/>
                  </a:cubicBezTo>
                  <a:cubicBezTo>
                    <a:pt x="21007" y="14462"/>
                    <a:pt x="24567" y="12811"/>
                    <a:pt x="22280" y="10702"/>
                  </a:cubicBezTo>
                  <a:cubicBezTo>
                    <a:pt x="20116" y="8727"/>
                    <a:pt x="18984" y="8673"/>
                    <a:pt x="18868" y="8673"/>
                  </a:cubicBezTo>
                  <a:cubicBezTo>
                    <a:pt x="18861" y="8673"/>
                    <a:pt x="18858" y="8673"/>
                    <a:pt x="18858" y="8673"/>
                  </a:cubicBezTo>
                  <a:cubicBezTo>
                    <a:pt x="19097" y="12015"/>
                    <a:pt x="17247" y="9907"/>
                    <a:pt x="17883" y="13726"/>
                  </a:cubicBezTo>
                  <a:cubicBezTo>
                    <a:pt x="18560" y="17565"/>
                    <a:pt x="19455" y="19356"/>
                    <a:pt x="17864" y="20589"/>
                  </a:cubicBezTo>
                  <a:cubicBezTo>
                    <a:pt x="17654" y="20752"/>
                    <a:pt x="17423" y="20827"/>
                    <a:pt x="17181" y="20827"/>
                  </a:cubicBezTo>
                  <a:cubicBezTo>
                    <a:pt x="15563" y="20827"/>
                    <a:pt x="13469" y="17438"/>
                    <a:pt x="14283" y="14184"/>
                  </a:cubicBezTo>
                  <a:cubicBezTo>
                    <a:pt x="15238" y="10424"/>
                    <a:pt x="12194" y="8773"/>
                    <a:pt x="12194" y="8773"/>
                  </a:cubicBezTo>
                  <a:cubicBezTo>
                    <a:pt x="12194" y="8773"/>
                    <a:pt x="11136" y="11149"/>
                    <a:pt x="9432" y="11149"/>
                  </a:cubicBezTo>
                  <a:cubicBezTo>
                    <a:pt x="9372" y="11149"/>
                    <a:pt x="9311" y="11146"/>
                    <a:pt x="9250" y="11140"/>
                  </a:cubicBezTo>
                  <a:cubicBezTo>
                    <a:pt x="7420" y="10961"/>
                    <a:pt x="10085" y="5153"/>
                    <a:pt x="10085" y="51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3" name="Shape 9973"/>
        <p:cNvGrpSpPr/>
        <p:nvPr/>
      </p:nvGrpSpPr>
      <p:grpSpPr>
        <a:xfrm>
          <a:off x="0" y="0"/>
          <a:ext cx="0" cy="0"/>
          <a:chOff x="0" y="0"/>
          <a:chExt cx="0" cy="0"/>
        </a:xfrm>
      </p:grpSpPr>
      <p:sp>
        <p:nvSpPr>
          <p:cNvPr id="9974" name="Google Shape;9974;p3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pipeline</a:t>
            </a:r>
            <a:endParaRPr/>
          </a:p>
        </p:txBody>
      </p:sp>
      <p:graphicFrame>
        <p:nvGraphicFramePr>
          <p:cNvPr id="9975" name="Google Shape;9975;p370"/>
          <p:cNvGraphicFramePr/>
          <p:nvPr/>
        </p:nvGraphicFramePr>
        <p:xfrm>
          <a:off x="836250" y="1298188"/>
          <a:ext cx="3000000" cy="3000000"/>
        </p:xfrm>
        <a:graphic>
          <a:graphicData uri="http://schemas.openxmlformats.org/drawingml/2006/table">
            <a:tbl>
              <a:tblPr>
                <a:noFill/>
                <a:tableStyleId>{827C63BC-10E1-4EE3-A701-96AB15921892}</a:tableStyleId>
              </a:tblPr>
              <a:tblGrid>
                <a:gridCol w="3220475"/>
                <a:gridCol w="4251025"/>
              </a:tblGrid>
              <a:tr h="609575">
                <a:tc>
                  <a:txBody>
                    <a:bodyPr/>
                    <a:lstStyle/>
                    <a:p>
                      <a:pPr indent="0" lvl="0" marL="0" rtl="0" algn="l">
                        <a:spcBef>
                          <a:spcPts val="1500"/>
                        </a:spcBef>
                        <a:spcAft>
                          <a:spcPts val="1500"/>
                        </a:spcAft>
                        <a:buNone/>
                      </a:pPr>
                      <a:r>
                        <a:rPr b="1" lang="en" sz="2200">
                          <a:solidFill>
                            <a:schemeClr val="dk1"/>
                          </a:solidFill>
                          <a:latin typeface="Epilogue"/>
                          <a:ea typeface="Epilogue"/>
                          <a:cs typeface="Epilogue"/>
                          <a:sym typeface="Epilogue"/>
                        </a:rPr>
                        <a:t>1.  Preprocessing</a:t>
                      </a:r>
                      <a:endParaRPr b="1" sz="2200">
                        <a:solidFill>
                          <a:schemeClr val="dk1"/>
                        </a:solidFill>
                        <a:latin typeface="Epilogue"/>
                        <a:ea typeface="Epilogue"/>
                        <a:cs typeface="Epilogue"/>
                        <a:sym typeface="Epilog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DM Sans"/>
                          <a:ea typeface="DM Sans"/>
                          <a:cs typeface="DM Sans"/>
                          <a:sym typeface="DM Sans"/>
                        </a:rPr>
                        <a:t>Reduce noise while preserving edges (</a:t>
                      </a:r>
                      <a:r>
                        <a:rPr b="1" lang="en">
                          <a:solidFill>
                            <a:schemeClr val="dk1"/>
                          </a:solidFill>
                          <a:latin typeface="DM Sans"/>
                          <a:ea typeface="DM Sans"/>
                          <a:cs typeface="DM Sans"/>
                          <a:sym typeface="DM Sans"/>
                        </a:rPr>
                        <a:t>Bilateral Filter</a:t>
                      </a:r>
                      <a:r>
                        <a:rPr lang="en">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l">
                        <a:spcBef>
                          <a:spcPts val="1500"/>
                        </a:spcBef>
                        <a:spcAft>
                          <a:spcPts val="1500"/>
                        </a:spcAft>
                        <a:buNone/>
                      </a:pPr>
                      <a:r>
                        <a:rPr b="1" lang="en" sz="2200">
                          <a:solidFill>
                            <a:schemeClr val="dk1"/>
                          </a:solidFill>
                          <a:latin typeface="Epilogue"/>
                          <a:ea typeface="Epilogue"/>
                          <a:cs typeface="Epilogue"/>
                          <a:sym typeface="Epilogue"/>
                        </a:rPr>
                        <a:t>2. Feature Extraction</a:t>
                      </a:r>
                      <a:endParaRPr b="1" sz="2200">
                        <a:solidFill>
                          <a:schemeClr val="dk1"/>
                        </a:solidFill>
                        <a:latin typeface="Epilogue"/>
                        <a:ea typeface="Epilogue"/>
                        <a:cs typeface="Epilogue"/>
                        <a:sym typeface="Epilog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DM Sans"/>
                          <a:ea typeface="DM Sans"/>
                          <a:cs typeface="DM Sans"/>
                          <a:sym typeface="DM Sans"/>
                        </a:rPr>
                        <a:t>Captures </a:t>
                      </a:r>
                      <a:r>
                        <a:rPr b="1" lang="en">
                          <a:solidFill>
                            <a:schemeClr val="dk1"/>
                          </a:solidFill>
                          <a:latin typeface="DM Sans"/>
                          <a:ea typeface="DM Sans"/>
                          <a:cs typeface="DM Sans"/>
                          <a:sym typeface="DM Sans"/>
                        </a:rPr>
                        <a:t>Color Spaces</a:t>
                      </a:r>
                      <a:r>
                        <a:rPr lang="en">
                          <a:solidFill>
                            <a:schemeClr val="dk1"/>
                          </a:solidFill>
                          <a:latin typeface="DM Sans"/>
                          <a:ea typeface="DM Sans"/>
                          <a:cs typeface="DM Sans"/>
                          <a:sym typeface="DM Sans"/>
                        </a:rPr>
                        <a:t> (YCbCr, L*a*b) and applies </a:t>
                      </a:r>
                      <a:r>
                        <a:rPr b="1" lang="en">
                          <a:solidFill>
                            <a:schemeClr val="dk1"/>
                          </a:solidFill>
                          <a:latin typeface="DM Sans"/>
                          <a:ea typeface="DM Sans"/>
                          <a:cs typeface="DM Sans"/>
                          <a:sym typeface="DM Sans"/>
                        </a:rPr>
                        <a:t>Gabor filters</a:t>
                      </a:r>
                      <a:r>
                        <a:rPr lang="en">
                          <a:solidFill>
                            <a:schemeClr val="dk1"/>
                          </a:solidFill>
                          <a:latin typeface="DM Sans"/>
                          <a:ea typeface="DM Sans"/>
                          <a:cs typeface="DM Sans"/>
                          <a:sym typeface="DM Sans"/>
                        </a:rPr>
                        <a:t> to capture textural features</a:t>
                      </a:r>
                      <a:endParaRPr>
                        <a:solidFill>
                          <a:schemeClr val="dk1"/>
                        </a:solidFill>
                        <a:latin typeface="DM Sans"/>
                        <a:ea typeface="DM Sans"/>
                        <a:cs typeface="DM Sans"/>
                        <a:sym typeface="DM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l">
                        <a:spcBef>
                          <a:spcPts val="1500"/>
                        </a:spcBef>
                        <a:spcAft>
                          <a:spcPts val="1500"/>
                        </a:spcAft>
                        <a:buNone/>
                      </a:pPr>
                      <a:r>
                        <a:rPr b="1" lang="en" sz="2200">
                          <a:solidFill>
                            <a:schemeClr val="dk1"/>
                          </a:solidFill>
                          <a:latin typeface="Epilogue"/>
                          <a:ea typeface="Epilogue"/>
                          <a:cs typeface="Epilogue"/>
                          <a:sym typeface="Epilogue"/>
                        </a:rPr>
                        <a:t>3. Feature Selection</a:t>
                      </a:r>
                      <a:endParaRPr b="1" sz="2200">
                        <a:solidFill>
                          <a:schemeClr val="dk1"/>
                        </a:solidFill>
                        <a:latin typeface="Epilogue"/>
                        <a:ea typeface="Epilogue"/>
                        <a:cs typeface="Epilogue"/>
                        <a:sym typeface="Epilog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Kolmogorov–Smirnov</a:t>
                      </a:r>
                      <a:r>
                        <a:rPr lang="en">
                          <a:solidFill>
                            <a:schemeClr val="dk1"/>
                          </a:solidFill>
                          <a:latin typeface="DM Sans"/>
                          <a:ea typeface="DM Sans"/>
                          <a:cs typeface="DM Sans"/>
                          <a:sym typeface="DM Sans"/>
                        </a:rPr>
                        <a:t> (KS) test and </a:t>
                      </a:r>
                      <a:r>
                        <a:rPr b="1" lang="en">
                          <a:solidFill>
                            <a:schemeClr val="dk1"/>
                          </a:solidFill>
                          <a:latin typeface="DM Sans"/>
                          <a:ea typeface="DM Sans"/>
                          <a:cs typeface="DM Sans"/>
                          <a:sym typeface="DM Sans"/>
                        </a:rPr>
                        <a:t>PCA </a:t>
                      </a:r>
                      <a:r>
                        <a:rPr lang="en">
                          <a:solidFill>
                            <a:schemeClr val="dk1"/>
                          </a:solidFill>
                          <a:latin typeface="DM Sans"/>
                          <a:ea typeface="DM Sans"/>
                          <a:cs typeface="DM Sans"/>
                          <a:sym typeface="DM Sans"/>
                        </a:rPr>
                        <a:t>for color features</a:t>
                      </a:r>
                      <a:endParaRPr>
                        <a:solidFill>
                          <a:schemeClr val="dk1"/>
                        </a:solidFill>
                        <a:latin typeface="DM Sans"/>
                        <a:ea typeface="DM Sans"/>
                        <a:cs typeface="DM Sans"/>
                        <a:sym typeface="DM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l">
                        <a:spcBef>
                          <a:spcPts val="1500"/>
                        </a:spcBef>
                        <a:spcAft>
                          <a:spcPts val="1500"/>
                        </a:spcAft>
                        <a:buNone/>
                      </a:pPr>
                      <a:r>
                        <a:rPr b="1" lang="en" sz="2200">
                          <a:solidFill>
                            <a:schemeClr val="dk1"/>
                          </a:solidFill>
                          <a:latin typeface="Epilogue"/>
                          <a:ea typeface="Epilogue"/>
                          <a:cs typeface="Epilogue"/>
                          <a:sym typeface="Epilogue"/>
                        </a:rPr>
                        <a:t>4. Classification</a:t>
                      </a:r>
                      <a:endParaRPr b="1" sz="2200">
                        <a:solidFill>
                          <a:schemeClr val="dk1"/>
                        </a:solidFill>
                        <a:latin typeface="Epilogue"/>
                        <a:ea typeface="Epilogue"/>
                        <a:cs typeface="Epilogue"/>
                        <a:sym typeface="Epilog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DM Sans"/>
                          <a:ea typeface="DM Sans"/>
                          <a:cs typeface="DM Sans"/>
                          <a:sym typeface="DM Sans"/>
                        </a:rPr>
                        <a:t>Train models (</a:t>
                      </a:r>
                      <a:r>
                        <a:rPr b="1" lang="en">
                          <a:solidFill>
                            <a:schemeClr val="dk1"/>
                          </a:solidFill>
                          <a:latin typeface="DM Sans"/>
                          <a:ea typeface="DM Sans"/>
                          <a:cs typeface="DM Sans"/>
                          <a:sym typeface="DM Sans"/>
                        </a:rPr>
                        <a:t>Logistic Regression</a:t>
                      </a:r>
                      <a:r>
                        <a:rPr lang="en">
                          <a:solidFill>
                            <a:schemeClr val="dk1"/>
                          </a:solidFill>
                          <a:latin typeface="DM Sans"/>
                          <a:ea typeface="DM Sans"/>
                          <a:cs typeface="DM Sans"/>
                          <a:sym typeface="DM Sans"/>
                        </a:rPr>
                        <a:t> &amp; </a:t>
                      </a:r>
                      <a:r>
                        <a:rPr b="1" lang="en">
                          <a:solidFill>
                            <a:schemeClr val="dk1"/>
                          </a:solidFill>
                          <a:latin typeface="DM Sans"/>
                          <a:ea typeface="DM Sans"/>
                          <a:cs typeface="DM Sans"/>
                          <a:sym typeface="DM Sans"/>
                        </a:rPr>
                        <a:t>LightGBM</a:t>
                      </a:r>
                      <a:r>
                        <a:rPr lang="en">
                          <a:solidFill>
                            <a:schemeClr val="dk1"/>
                          </a:solidFill>
                          <a:latin typeface="DM Sans"/>
                          <a:ea typeface="DM Sans"/>
                          <a:cs typeface="DM Sans"/>
                          <a:sym typeface="DM Sans"/>
                        </a:rPr>
                        <a:t>) on selected features.</a:t>
                      </a:r>
                      <a:endParaRPr>
                        <a:solidFill>
                          <a:schemeClr val="dk1"/>
                        </a:solidFill>
                        <a:latin typeface="DM Sans"/>
                        <a:ea typeface="DM Sans"/>
                        <a:cs typeface="DM Sans"/>
                        <a:sym typeface="DM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l">
                        <a:spcBef>
                          <a:spcPts val="1500"/>
                        </a:spcBef>
                        <a:spcAft>
                          <a:spcPts val="1500"/>
                        </a:spcAft>
                        <a:buNone/>
                      </a:pPr>
                      <a:r>
                        <a:rPr b="1" lang="en" sz="2200">
                          <a:solidFill>
                            <a:schemeClr val="dk1"/>
                          </a:solidFill>
                          <a:latin typeface="Epilogue"/>
                          <a:ea typeface="Epilogue"/>
                          <a:cs typeface="Epilogue"/>
                          <a:sym typeface="Epilogue"/>
                        </a:rPr>
                        <a:t>5. Post-processing</a:t>
                      </a:r>
                      <a:endParaRPr b="1" sz="2200">
                        <a:solidFill>
                          <a:schemeClr val="dk1"/>
                        </a:solidFill>
                        <a:latin typeface="Epilogue"/>
                        <a:ea typeface="Epilogue"/>
                        <a:cs typeface="Epilogue"/>
                        <a:sym typeface="Epilog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DM Sans"/>
                          <a:ea typeface="DM Sans"/>
                          <a:cs typeface="DM Sans"/>
                          <a:sym typeface="DM Sans"/>
                        </a:rPr>
                        <a:t>Refine the output mask (</a:t>
                      </a:r>
                      <a:r>
                        <a:rPr b="1" lang="en">
                          <a:solidFill>
                            <a:schemeClr val="dk1"/>
                          </a:solidFill>
                          <a:latin typeface="DM Sans"/>
                          <a:ea typeface="DM Sans"/>
                          <a:cs typeface="DM Sans"/>
                          <a:sym typeface="DM Sans"/>
                        </a:rPr>
                        <a:t>Morphological Operations</a:t>
                      </a:r>
                      <a:r>
                        <a:rPr lang="en">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9" name="Shape 9979"/>
        <p:cNvGrpSpPr/>
        <p:nvPr/>
      </p:nvGrpSpPr>
      <p:grpSpPr>
        <a:xfrm>
          <a:off x="0" y="0"/>
          <a:ext cx="0" cy="0"/>
          <a:chOff x="0" y="0"/>
          <a:chExt cx="0" cy="0"/>
        </a:xfrm>
      </p:grpSpPr>
      <p:sp>
        <p:nvSpPr>
          <p:cNvPr id="9980" name="Google Shape;9980;p3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Pipeline</a:t>
            </a:r>
            <a:endParaRPr/>
          </a:p>
        </p:txBody>
      </p:sp>
      <p:pic>
        <p:nvPicPr>
          <p:cNvPr id="9981" name="Google Shape;9981;p371" title="Editor___Mermaid_Chart-2025-04-01-053247.png"/>
          <p:cNvPicPr preferRelativeResize="0"/>
          <p:nvPr/>
        </p:nvPicPr>
        <p:blipFill>
          <a:blip r:embed="rId3">
            <a:alphaModFix/>
          </a:blip>
          <a:stretch>
            <a:fillRect/>
          </a:stretch>
        </p:blipFill>
        <p:spPr>
          <a:xfrm>
            <a:off x="605488" y="1305100"/>
            <a:ext cx="7933025" cy="253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5" name="Shape 9985"/>
        <p:cNvGrpSpPr/>
        <p:nvPr/>
      </p:nvGrpSpPr>
      <p:grpSpPr>
        <a:xfrm>
          <a:off x="0" y="0"/>
          <a:ext cx="0" cy="0"/>
          <a:chOff x="0" y="0"/>
          <a:chExt cx="0" cy="0"/>
        </a:xfrm>
      </p:grpSpPr>
      <p:sp>
        <p:nvSpPr>
          <p:cNvPr id="9986" name="Google Shape;9986;p3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Features</a:t>
            </a:r>
            <a:endParaRPr/>
          </a:p>
        </p:txBody>
      </p:sp>
      <p:sp>
        <p:nvSpPr>
          <p:cNvPr id="9987" name="Google Shape;9987;p372"/>
          <p:cNvSpPr txBox="1"/>
          <p:nvPr>
            <p:ph idx="1" type="subTitle"/>
          </p:nvPr>
        </p:nvSpPr>
        <p:spPr>
          <a:xfrm>
            <a:off x="4791600" y="1597525"/>
            <a:ext cx="4024500" cy="1044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16 Gabor responses generated (</a:t>
            </a:r>
            <a:r>
              <a:rPr b="1" lang="en" sz="1800"/>
              <a:t>different orientations/scales</a:t>
            </a:r>
            <a:r>
              <a:rPr lang="en" sz="1800"/>
              <a:t>) </a:t>
            </a:r>
            <a:endParaRPr sz="1800"/>
          </a:p>
          <a:p>
            <a:pPr indent="-342900" lvl="0" marL="457200" rtl="0" algn="l">
              <a:lnSpc>
                <a:spcPct val="115000"/>
              </a:lnSpc>
              <a:spcBef>
                <a:spcPts val="0"/>
              </a:spcBef>
              <a:spcAft>
                <a:spcPts val="0"/>
              </a:spcAft>
              <a:buSzPts val="1800"/>
              <a:buChar char="●"/>
            </a:pPr>
            <a:r>
              <a:rPr lang="en" sz="1800"/>
              <a:t>KS test confirmed discriminative power (~0.43 KS). Top 4 selected.</a:t>
            </a:r>
            <a:endParaRPr sz="1800"/>
          </a:p>
        </p:txBody>
      </p:sp>
      <p:sp>
        <p:nvSpPr>
          <p:cNvPr id="9988" name="Google Shape;9988;p372"/>
          <p:cNvSpPr txBox="1"/>
          <p:nvPr>
            <p:ph idx="2" type="subTitle"/>
          </p:nvPr>
        </p:nvSpPr>
        <p:spPr>
          <a:xfrm>
            <a:off x="1001625" y="1597525"/>
            <a:ext cx="3753600" cy="1044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Extracted from </a:t>
            </a:r>
            <a:r>
              <a:rPr b="1" lang="en" sz="1800"/>
              <a:t>RGB, HSV, YCbCr, L*a*b</a:t>
            </a:r>
            <a:r>
              <a:rPr lang="en" sz="1800"/>
              <a:t> (12 total initially)</a:t>
            </a:r>
            <a:endParaRPr sz="1800"/>
          </a:p>
          <a:p>
            <a:pPr indent="-342900" lvl="0" marL="457200" rtl="0" algn="l">
              <a:lnSpc>
                <a:spcPct val="115000"/>
              </a:lnSpc>
              <a:spcBef>
                <a:spcPts val="0"/>
              </a:spcBef>
              <a:spcAft>
                <a:spcPts val="0"/>
              </a:spcAft>
              <a:buSzPts val="1800"/>
              <a:buChar char="●"/>
            </a:pPr>
            <a:r>
              <a:rPr lang="en" sz="1800"/>
              <a:t>KS Test showed Cb, R, Cr, V, b are most discriminative (Highest separation between fire/non-fire pixels)</a:t>
            </a:r>
            <a:endParaRPr sz="1800"/>
          </a:p>
        </p:txBody>
      </p:sp>
      <p:sp>
        <p:nvSpPr>
          <p:cNvPr id="9989" name="Google Shape;9989;p372"/>
          <p:cNvSpPr txBox="1"/>
          <p:nvPr>
            <p:ph idx="3" type="subTitle"/>
          </p:nvPr>
        </p:nvSpPr>
        <p:spPr>
          <a:xfrm>
            <a:off x="1332517" y="1136125"/>
            <a:ext cx="2856000" cy="46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Color Features</a:t>
            </a:r>
            <a:endParaRPr/>
          </a:p>
        </p:txBody>
      </p:sp>
      <p:sp>
        <p:nvSpPr>
          <p:cNvPr id="9990" name="Google Shape;9990;p372"/>
          <p:cNvSpPr txBox="1"/>
          <p:nvPr>
            <p:ph idx="4" type="subTitle"/>
          </p:nvPr>
        </p:nvSpPr>
        <p:spPr>
          <a:xfrm>
            <a:off x="4926946" y="1136125"/>
            <a:ext cx="2856000" cy="46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Texture Features</a:t>
            </a:r>
            <a:endParaRPr/>
          </a:p>
        </p:txBody>
      </p:sp>
      <p:grpSp>
        <p:nvGrpSpPr>
          <p:cNvPr id="9991" name="Google Shape;9991;p372"/>
          <p:cNvGrpSpPr/>
          <p:nvPr/>
        </p:nvGrpSpPr>
        <p:grpSpPr>
          <a:xfrm>
            <a:off x="7837875" y="3119267"/>
            <a:ext cx="1754075" cy="2085825"/>
            <a:chOff x="4234175" y="2958950"/>
            <a:chExt cx="1754075" cy="1384550"/>
          </a:xfrm>
        </p:grpSpPr>
        <p:sp>
          <p:nvSpPr>
            <p:cNvPr id="9992" name="Google Shape;9992;p372"/>
            <p:cNvSpPr/>
            <p:nvPr/>
          </p:nvSpPr>
          <p:spPr>
            <a:xfrm>
              <a:off x="4234175" y="2958950"/>
              <a:ext cx="1754075" cy="1384550"/>
            </a:xfrm>
            <a:custGeom>
              <a:rect b="b" l="l" r="r" t="t"/>
              <a:pathLst>
                <a:path extrusionOk="0" h="55382" w="70163">
                  <a:moveTo>
                    <a:pt x="22201" y="9708"/>
                  </a:moveTo>
                  <a:cubicBezTo>
                    <a:pt x="22161" y="10185"/>
                    <a:pt x="21783" y="13985"/>
                    <a:pt x="19973" y="16491"/>
                  </a:cubicBezTo>
                  <a:cubicBezTo>
                    <a:pt x="18024" y="19177"/>
                    <a:pt x="19635" y="20788"/>
                    <a:pt x="19635" y="20788"/>
                  </a:cubicBezTo>
                  <a:cubicBezTo>
                    <a:pt x="19635" y="20788"/>
                    <a:pt x="24986" y="13766"/>
                    <a:pt x="23534" y="12135"/>
                  </a:cubicBezTo>
                  <a:cubicBezTo>
                    <a:pt x="22261" y="10722"/>
                    <a:pt x="22201" y="9927"/>
                    <a:pt x="22201" y="9708"/>
                  </a:cubicBezTo>
                  <a:close/>
                  <a:moveTo>
                    <a:pt x="43447" y="0"/>
                  </a:moveTo>
                  <a:cubicBezTo>
                    <a:pt x="43446" y="0"/>
                    <a:pt x="39010" y="2387"/>
                    <a:pt x="31988" y="4774"/>
                  </a:cubicBezTo>
                  <a:cubicBezTo>
                    <a:pt x="24946" y="7201"/>
                    <a:pt x="29760" y="10583"/>
                    <a:pt x="27095" y="15656"/>
                  </a:cubicBezTo>
                  <a:cubicBezTo>
                    <a:pt x="26438" y="16909"/>
                    <a:pt x="22161" y="18003"/>
                    <a:pt x="21724" y="22260"/>
                  </a:cubicBezTo>
                  <a:cubicBezTo>
                    <a:pt x="21564" y="23887"/>
                    <a:pt x="20559" y="24518"/>
                    <a:pt x="19500" y="24518"/>
                  </a:cubicBezTo>
                  <a:cubicBezTo>
                    <a:pt x="17788" y="24518"/>
                    <a:pt x="15936" y="22871"/>
                    <a:pt x="17288" y="21126"/>
                  </a:cubicBezTo>
                  <a:lnTo>
                    <a:pt x="17288" y="21126"/>
                  </a:lnTo>
                  <a:cubicBezTo>
                    <a:pt x="17287" y="21127"/>
                    <a:pt x="5631" y="26816"/>
                    <a:pt x="10186" y="32823"/>
                  </a:cubicBezTo>
                  <a:cubicBezTo>
                    <a:pt x="14025" y="37955"/>
                    <a:pt x="6148" y="36185"/>
                    <a:pt x="2965" y="40561"/>
                  </a:cubicBezTo>
                  <a:cubicBezTo>
                    <a:pt x="1" y="44620"/>
                    <a:pt x="13826" y="53571"/>
                    <a:pt x="20709" y="55381"/>
                  </a:cubicBezTo>
                  <a:lnTo>
                    <a:pt x="62663" y="55282"/>
                  </a:lnTo>
                  <a:cubicBezTo>
                    <a:pt x="63837" y="52557"/>
                    <a:pt x="68153" y="35170"/>
                    <a:pt x="65468" y="32385"/>
                  </a:cubicBezTo>
                  <a:cubicBezTo>
                    <a:pt x="62384" y="29203"/>
                    <a:pt x="70162" y="24747"/>
                    <a:pt x="68332" y="19734"/>
                  </a:cubicBezTo>
                  <a:cubicBezTo>
                    <a:pt x="66462" y="14701"/>
                    <a:pt x="63061" y="19236"/>
                    <a:pt x="60614" y="14959"/>
                  </a:cubicBezTo>
                  <a:cubicBezTo>
                    <a:pt x="58187" y="10683"/>
                    <a:pt x="56178" y="10126"/>
                    <a:pt x="56178" y="10126"/>
                  </a:cubicBezTo>
                  <a:cubicBezTo>
                    <a:pt x="54129" y="14959"/>
                    <a:pt x="51225" y="12214"/>
                    <a:pt x="49613" y="17963"/>
                  </a:cubicBezTo>
                  <a:cubicBezTo>
                    <a:pt x="47962" y="23712"/>
                    <a:pt x="49474" y="25443"/>
                    <a:pt x="45754" y="26239"/>
                  </a:cubicBezTo>
                  <a:cubicBezTo>
                    <a:pt x="45563" y="26280"/>
                    <a:pt x="45376" y="26300"/>
                    <a:pt x="45194" y="26300"/>
                  </a:cubicBezTo>
                  <a:cubicBezTo>
                    <a:pt x="41844" y="26300"/>
                    <a:pt x="40070" y="19611"/>
                    <a:pt x="44183" y="15158"/>
                  </a:cubicBezTo>
                  <a:cubicBezTo>
                    <a:pt x="48539" y="10444"/>
                    <a:pt x="44481" y="6346"/>
                    <a:pt x="44481" y="6346"/>
                  </a:cubicBezTo>
                  <a:lnTo>
                    <a:pt x="44481" y="6346"/>
                  </a:lnTo>
                  <a:cubicBezTo>
                    <a:pt x="44481" y="6346"/>
                    <a:pt x="41946" y="8260"/>
                    <a:pt x="39362" y="8260"/>
                  </a:cubicBezTo>
                  <a:cubicBezTo>
                    <a:pt x="38773" y="8260"/>
                    <a:pt x="38182" y="8161"/>
                    <a:pt x="37618" y="7917"/>
                  </a:cubicBezTo>
                  <a:cubicBezTo>
                    <a:pt x="34594" y="6605"/>
                    <a:pt x="43446" y="1"/>
                    <a:pt x="43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372"/>
            <p:cNvSpPr/>
            <p:nvPr/>
          </p:nvSpPr>
          <p:spPr>
            <a:xfrm>
              <a:off x="4753400" y="3639275"/>
              <a:ext cx="788750" cy="697250"/>
            </a:xfrm>
            <a:custGeom>
              <a:rect b="b" l="l" r="r" t="t"/>
              <a:pathLst>
                <a:path extrusionOk="0" h="27890" w="31550">
                  <a:moveTo>
                    <a:pt x="19077" y="0"/>
                  </a:moveTo>
                  <a:cubicBezTo>
                    <a:pt x="19077" y="1"/>
                    <a:pt x="16829" y="1194"/>
                    <a:pt x="13308" y="2407"/>
                  </a:cubicBezTo>
                  <a:cubicBezTo>
                    <a:pt x="9747" y="3621"/>
                    <a:pt x="12174" y="5312"/>
                    <a:pt x="10841" y="7878"/>
                  </a:cubicBezTo>
                  <a:cubicBezTo>
                    <a:pt x="10483" y="8534"/>
                    <a:pt x="10265" y="8932"/>
                    <a:pt x="10026" y="9071"/>
                  </a:cubicBezTo>
                  <a:cubicBezTo>
                    <a:pt x="10026" y="9071"/>
                    <a:pt x="7460" y="12354"/>
                    <a:pt x="7241" y="14502"/>
                  </a:cubicBezTo>
                  <a:cubicBezTo>
                    <a:pt x="7197" y="14893"/>
                    <a:pt x="7087" y="15058"/>
                    <a:pt x="6943" y="15058"/>
                  </a:cubicBezTo>
                  <a:cubicBezTo>
                    <a:pt x="6303" y="15058"/>
                    <a:pt x="4995" y="11796"/>
                    <a:pt x="5888" y="10643"/>
                  </a:cubicBezTo>
                  <a:lnTo>
                    <a:pt x="5888" y="10643"/>
                  </a:lnTo>
                  <a:cubicBezTo>
                    <a:pt x="5888" y="10643"/>
                    <a:pt x="0" y="12513"/>
                    <a:pt x="2884" y="14999"/>
                  </a:cubicBezTo>
                  <a:cubicBezTo>
                    <a:pt x="5769" y="17446"/>
                    <a:pt x="7679" y="17705"/>
                    <a:pt x="6067" y="19893"/>
                  </a:cubicBezTo>
                  <a:cubicBezTo>
                    <a:pt x="4575" y="21922"/>
                    <a:pt x="4158" y="26975"/>
                    <a:pt x="7639" y="27890"/>
                  </a:cubicBezTo>
                  <a:lnTo>
                    <a:pt x="28765" y="27850"/>
                  </a:lnTo>
                  <a:cubicBezTo>
                    <a:pt x="29362" y="26458"/>
                    <a:pt x="31550" y="17705"/>
                    <a:pt x="30177" y="16312"/>
                  </a:cubicBezTo>
                  <a:cubicBezTo>
                    <a:pt x="28626" y="14721"/>
                    <a:pt x="27094" y="14860"/>
                    <a:pt x="26179" y="12334"/>
                  </a:cubicBezTo>
                  <a:cubicBezTo>
                    <a:pt x="25244" y="9788"/>
                    <a:pt x="28964" y="9668"/>
                    <a:pt x="27750" y="7500"/>
                  </a:cubicBezTo>
                  <a:cubicBezTo>
                    <a:pt x="26537" y="5352"/>
                    <a:pt x="25502" y="5073"/>
                    <a:pt x="25502" y="5073"/>
                  </a:cubicBezTo>
                  <a:cubicBezTo>
                    <a:pt x="24488" y="7500"/>
                    <a:pt x="23652" y="5451"/>
                    <a:pt x="22797" y="8355"/>
                  </a:cubicBezTo>
                  <a:cubicBezTo>
                    <a:pt x="21981" y="11260"/>
                    <a:pt x="22121" y="12811"/>
                    <a:pt x="20231" y="13209"/>
                  </a:cubicBezTo>
                  <a:cubicBezTo>
                    <a:pt x="20136" y="13230"/>
                    <a:pt x="20043" y="13239"/>
                    <a:pt x="19953" y="13239"/>
                  </a:cubicBezTo>
                  <a:cubicBezTo>
                    <a:pt x="18273" y="13239"/>
                    <a:pt x="17359" y="9864"/>
                    <a:pt x="19435" y="7599"/>
                  </a:cubicBezTo>
                  <a:cubicBezTo>
                    <a:pt x="21623" y="5252"/>
                    <a:pt x="19594" y="3183"/>
                    <a:pt x="19594" y="3183"/>
                  </a:cubicBezTo>
                  <a:lnTo>
                    <a:pt x="19594" y="3183"/>
                  </a:lnTo>
                  <a:cubicBezTo>
                    <a:pt x="19594" y="3183"/>
                    <a:pt x="18289" y="4142"/>
                    <a:pt x="16987" y="4142"/>
                  </a:cubicBezTo>
                  <a:cubicBezTo>
                    <a:pt x="16697" y="4142"/>
                    <a:pt x="16408" y="4095"/>
                    <a:pt x="16133" y="3979"/>
                  </a:cubicBezTo>
                  <a:cubicBezTo>
                    <a:pt x="14601" y="3303"/>
                    <a:pt x="19076" y="1"/>
                    <a:pt x="19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7" name="Shape 9997"/>
        <p:cNvGrpSpPr/>
        <p:nvPr/>
      </p:nvGrpSpPr>
      <p:grpSpPr>
        <a:xfrm>
          <a:off x="0" y="0"/>
          <a:ext cx="0" cy="0"/>
          <a:chOff x="0" y="0"/>
          <a:chExt cx="0" cy="0"/>
        </a:xfrm>
      </p:grpSpPr>
      <p:sp>
        <p:nvSpPr>
          <p:cNvPr id="9998" name="Google Shape;9998;p3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Best Color Channels</a:t>
            </a:r>
            <a:endParaRPr/>
          </a:p>
        </p:txBody>
      </p:sp>
      <p:pic>
        <p:nvPicPr>
          <p:cNvPr id="9999" name="Google Shape;9999;p373"/>
          <p:cNvPicPr preferRelativeResize="0"/>
          <p:nvPr/>
        </p:nvPicPr>
        <p:blipFill>
          <a:blip r:embed="rId3">
            <a:alphaModFix/>
          </a:blip>
          <a:stretch>
            <a:fillRect/>
          </a:stretch>
        </p:blipFill>
        <p:spPr>
          <a:xfrm>
            <a:off x="1241324" y="1065725"/>
            <a:ext cx="6661351" cy="3012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Forests &amp; Jungles: Consequences of Deforestation by Slidesgo">
  <a:themeElements>
    <a:clrScheme name="Simple Light">
      <a:dk1>
        <a:srgbClr val="27211E"/>
      </a:dk1>
      <a:lt1>
        <a:srgbClr val="F2E2DF"/>
      </a:lt1>
      <a:dk2>
        <a:srgbClr val="F4CA79"/>
      </a:dk2>
      <a:lt2>
        <a:srgbClr val="F5B073"/>
      </a:lt2>
      <a:accent1>
        <a:srgbClr val="FF7966"/>
      </a:accent1>
      <a:accent2>
        <a:srgbClr val="51613C"/>
      </a:accent2>
      <a:accent3>
        <a:srgbClr val="C6B2A9"/>
      </a:accent3>
      <a:accent4>
        <a:srgbClr val="A98E82"/>
      </a:accent4>
      <a:accent5>
        <a:srgbClr val="9E7765"/>
      </a:accent5>
      <a:accent6>
        <a:srgbClr val="38271F"/>
      </a:accent6>
      <a:hlink>
        <a:srgbClr val="272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